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Roboto"/>
      <p:regular r:id="rId29"/>
      <p:bold r:id="rId30"/>
      <p:italic r:id="rId31"/>
      <p:boldItalic r:id="rId32"/>
    </p:embeddedFont>
    <p:embeddedFont>
      <p:font typeface="Oswald"/>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oboto-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4.xml"/><Relationship Id="rId33" Type="http://schemas.openxmlformats.org/officeDocument/2006/relationships/font" Target="fonts/Oswald-regular.fntdata"/><Relationship Id="rId10" Type="http://schemas.openxmlformats.org/officeDocument/2006/relationships/slide" Target="slides/slide3.xml"/><Relationship Id="rId32" Type="http://schemas.openxmlformats.org/officeDocument/2006/relationships/font" Target="fonts/Roboto-boldItalic.fntdata"/><Relationship Id="rId13" Type="http://schemas.openxmlformats.org/officeDocument/2006/relationships/slide" Target="slides/slide6.xml"/><Relationship Id="rId12" Type="http://schemas.openxmlformats.org/officeDocument/2006/relationships/slide" Target="slides/slide5.xml"/><Relationship Id="rId34" Type="http://schemas.openxmlformats.org/officeDocument/2006/relationships/font" Target="fonts/Oswald-bold.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808c845bb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808c845bb8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809091999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2809091999d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Fred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809091999d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2809091999d_0_4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Fred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809091999d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2809091999d_0_5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Amber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808c845bb8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2808c845bb8_0_6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808c845bb8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2808c845bb8_0_7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808c845bb8_0_1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2808c845bb8_0_10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809091999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2809091999d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81bdebefa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81bdebefa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808c845bb8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2808c845bb8_0_1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80a5ecae7b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g280a5ecae7b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808c845bb8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2808c845bb8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Fred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80e923f6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280e923f61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80909199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2809091999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823bbd4fa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g2823bbd4fa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08c845bb8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2808c845bb8_0_5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808c845bb8_0_1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2808c845bb8_0_1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808c845bb8_0_1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808c845bb8_0_14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808c845bb8_0_1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2808c845bb8_0_14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809091999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2809091999d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Fred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809091999d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2809091999d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Fred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58" name="Google Shape;58;p14"/>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indent="0" lvl="1" marL="457200" marR="0" rtl="0" algn="ctr">
              <a:spcBef>
                <a:spcPts val="56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indent="0" lvl="2" marL="914400" marR="0" rtl="0" algn="ctr">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3pPr>
            <a:lvl4pPr indent="0" lvl="3" marL="1371600" marR="0" rtl="0" algn="ctr">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4pPr>
            <a:lvl5pPr indent="0" lvl="4" marL="1828800" marR="0" rtl="0" algn="ctr">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5pPr>
            <a:lvl6pPr indent="0" lvl="5" marL="2286000" marR="0" rtl="0" algn="ctr">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6pPr>
            <a:lvl7pPr indent="0" lvl="6" marL="2743200" marR="0" rtl="0" algn="ctr">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7pPr>
            <a:lvl8pPr indent="0" lvl="7" marL="3200400" marR="0" rtl="0" algn="ctr">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8pPr>
            <a:lvl9pPr indent="0" lvl="8" marL="3657600" marR="0" rtl="0" algn="ctr">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9pPr>
          </a:lstStyle>
          <a:p/>
        </p:txBody>
      </p:sp>
      <p:sp>
        <p:nvSpPr>
          <p:cNvPr id="59" name="Google Shape;59;p14"/>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0" name="Google Shape;60;p14"/>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1" name="Google Shape;61;p14"/>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5"/>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4" name="Google Shape;64;p15"/>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5" name="Google Shape;65;p15"/>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16"/>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68" name="Google Shape;68;p16"/>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9" name="Google Shape;69;p16"/>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70" name="Google Shape;70;p16"/>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1" name="Shape 71"/>
        <p:cNvGrpSpPr/>
        <p:nvPr/>
      </p:nvGrpSpPr>
      <p:grpSpPr>
        <a:xfrm>
          <a:off x="0" y="0"/>
          <a:ext cx="0" cy="0"/>
          <a:chOff x="0" y="0"/>
          <a:chExt cx="0" cy="0"/>
        </a:xfrm>
      </p:grpSpPr>
      <p:sp>
        <p:nvSpPr>
          <p:cNvPr id="72" name="Google Shape;72;p17"/>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73" name="Google Shape;73;p17"/>
          <p:cNvSpPr txBox="1"/>
          <p:nvPr>
            <p:ph idx="1" type="body"/>
          </p:nvPr>
        </p:nvSpPr>
        <p:spPr>
          <a:xfrm>
            <a:off x="457200" y="1200150"/>
            <a:ext cx="4038600" cy="33945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74" name="Google Shape;74;p17"/>
          <p:cNvSpPr txBox="1"/>
          <p:nvPr>
            <p:ph idx="2" type="body"/>
          </p:nvPr>
        </p:nvSpPr>
        <p:spPr>
          <a:xfrm>
            <a:off x="4648200" y="1200150"/>
            <a:ext cx="4038600" cy="33945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75" name="Google Shape;75;p17"/>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76" name="Google Shape;76;p17"/>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77" name="Google Shape;77;p17"/>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 name="Shape 78"/>
        <p:cNvGrpSpPr/>
        <p:nvPr/>
      </p:nvGrpSpPr>
      <p:grpSpPr>
        <a:xfrm>
          <a:off x="0" y="0"/>
          <a:ext cx="0" cy="0"/>
          <a:chOff x="0" y="0"/>
          <a:chExt cx="0" cy="0"/>
        </a:xfrm>
      </p:grpSpPr>
      <p:sp>
        <p:nvSpPr>
          <p:cNvPr id="79" name="Google Shape;79;p18"/>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80" name="Google Shape;80;p18"/>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
        <p:nvSpPr>
          <p:cNvPr id="81" name="Google Shape;81;p18"/>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82" name="Google Shape;82;p18"/>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83" name="Google Shape;83;p18"/>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9"/>
          <p:cNvSpPr txBox="1"/>
          <p:nvPr>
            <p:ph type="title"/>
          </p:nvPr>
        </p:nvSpPr>
        <p:spPr>
          <a:xfrm rot="5400000">
            <a:off x="5463750" y="1371628"/>
            <a:ext cx="43887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86" name="Google Shape;86;p19"/>
          <p:cNvSpPr txBox="1"/>
          <p:nvPr>
            <p:ph idx="1" type="body"/>
          </p:nvPr>
        </p:nvSpPr>
        <p:spPr>
          <a:xfrm rot="5400000">
            <a:off x="1272750" y="-609572"/>
            <a:ext cx="43887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
        <p:nvSpPr>
          <p:cNvPr id="87" name="Google Shape;87;p19"/>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88" name="Google Shape;88;p19"/>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89" name="Google Shape;89;p19"/>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0" name="Shape 90"/>
        <p:cNvGrpSpPr/>
        <p:nvPr/>
      </p:nvGrpSpPr>
      <p:grpSpPr>
        <a:xfrm>
          <a:off x="0" y="0"/>
          <a:ext cx="0" cy="0"/>
          <a:chOff x="0" y="0"/>
          <a:chExt cx="0" cy="0"/>
        </a:xfrm>
      </p:grpSpPr>
      <p:sp>
        <p:nvSpPr>
          <p:cNvPr id="91" name="Google Shape;91;p20"/>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92" name="Google Shape;92;p20"/>
          <p:cNvSpPr txBox="1"/>
          <p:nvPr>
            <p:ph idx="1" type="body"/>
          </p:nvPr>
        </p:nvSpPr>
        <p:spPr>
          <a:xfrm rot="5400000">
            <a:off x="2874750" y="-1217400"/>
            <a:ext cx="33945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
        <p:nvSpPr>
          <p:cNvPr id="93" name="Google Shape;93;p20"/>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94" name="Google Shape;94;p20"/>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95" name="Google Shape;95;p20"/>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p21"/>
          <p:cNvSpPr txBox="1"/>
          <p:nvPr>
            <p:ph type="title"/>
          </p:nvPr>
        </p:nvSpPr>
        <p:spPr>
          <a:xfrm>
            <a:off x="1792288" y="3600450"/>
            <a:ext cx="5486400" cy="4251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000" u="none" cap="none" strike="noStrike">
                <a:solidFill>
                  <a:schemeClr val="lt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98" name="Google Shape;98;p21"/>
          <p:cNvSpPr/>
          <p:nvPr>
            <p:ph idx="2" type="pic"/>
          </p:nvPr>
        </p:nvSpPr>
        <p:spPr>
          <a:xfrm>
            <a:off x="1792288" y="459581"/>
            <a:ext cx="5486400" cy="30861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lt1"/>
              </a:buClr>
              <a:buSzPts val="1400"/>
              <a:buFont typeface="Arial"/>
              <a:buNone/>
              <a:defRPr b="0" i="0" sz="3200" u="none" cap="none" strike="noStrike">
                <a:solidFill>
                  <a:schemeClr val="lt1"/>
                </a:solidFill>
                <a:latin typeface="Arial"/>
                <a:ea typeface="Arial"/>
                <a:cs typeface="Arial"/>
                <a:sym typeface="Arial"/>
              </a:defRPr>
            </a:lvl1pPr>
            <a:lvl2pPr indent="0" lvl="1" marL="457200" marR="0" rtl="0" algn="l">
              <a:spcBef>
                <a:spcPts val="560"/>
              </a:spcBef>
              <a:spcAft>
                <a:spcPts val="0"/>
              </a:spcAft>
              <a:buClr>
                <a:schemeClr val="lt1"/>
              </a:buClr>
              <a:buSzPts val="1400"/>
              <a:buFont typeface="Arial"/>
              <a:buNone/>
              <a:defRPr b="0" i="0" sz="2800" u="none" cap="none" strike="noStrike">
                <a:solidFill>
                  <a:schemeClr val="lt1"/>
                </a:solidFill>
                <a:latin typeface="Arial"/>
                <a:ea typeface="Arial"/>
                <a:cs typeface="Arial"/>
                <a:sym typeface="Arial"/>
              </a:defRPr>
            </a:lvl2pPr>
            <a:lvl3pPr indent="0" lvl="2" marL="914400" marR="0" rtl="0" algn="l">
              <a:spcBef>
                <a:spcPts val="480"/>
              </a:spcBef>
              <a:spcAft>
                <a:spcPts val="0"/>
              </a:spcAft>
              <a:buClr>
                <a:schemeClr val="lt1"/>
              </a:buClr>
              <a:buSzPts val="1400"/>
              <a:buFont typeface="Arial"/>
              <a:buNone/>
              <a:defRPr b="0" i="0" sz="2400" u="none" cap="none" strike="noStrike">
                <a:solidFill>
                  <a:schemeClr val="lt1"/>
                </a:solidFill>
                <a:latin typeface="Arial"/>
                <a:ea typeface="Arial"/>
                <a:cs typeface="Arial"/>
                <a:sym typeface="Arial"/>
              </a:defRPr>
            </a:lvl3pPr>
            <a:lvl4pPr indent="0" lvl="3" marL="1371600" marR="0" rtl="0" algn="l">
              <a:spcBef>
                <a:spcPts val="400"/>
              </a:spcBef>
              <a:spcAft>
                <a:spcPts val="0"/>
              </a:spcAft>
              <a:buClr>
                <a:schemeClr val="lt1"/>
              </a:buClr>
              <a:buSzPts val="1400"/>
              <a:buFont typeface="Arial"/>
              <a:buNone/>
              <a:defRPr b="0" i="0" sz="2000" u="none" cap="none" strike="noStrike">
                <a:solidFill>
                  <a:schemeClr val="lt1"/>
                </a:solidFill>
                <a:latin typeface="Arial"/>
                <a:ea typeface="Arial"/>
                <a:cs typeface="Arial"/>
                <a:sym typeface="Arial"/>
              </a:defRPr>
            </a:lvl4pPr>
            <a:lvl5pPr indent="0" lvl="4" marL="1828800" marR="0" rtl="0" algn="l">
              <a:spcBef>
                <a:spcPts val="400"/>
              </a:spcBef>
              <a:spcAft>
                <a:spcPts val="0"/>
              </a:spcAft>
              <a:buClr>
                <a:schemeClr val="lt1"/>
              </a:buClr>
              <a:buSzPts val="1400"/>
              <a:buFont typeface="Arial"/>
              <a:buNone/>
              <a:defRPr b="0" i="0" sz="2000" u="none" cap="none" strike="noStrike">
                <a:solidFill>
                  <a:schemeClr val="lt1"/>
                </a:solidFill>
                <a:latin typeface="Arial"/>
                <a:ea typeface="Arial"/>
                <a:cs typeface="Arial"/>
                <a:sym typeface="Arial"/>
              </a:defRPr>
            </a:lvl5pPr>
            <a:lvl6pPr indent="0" lvl="5" marL="2286000" marR="0" rtl="0" algn="l">
              <a:spcBef>
                <a:spcPts val="400"/>
              </a:spcBef>
              <a:spcAft>
                <a:spcPts val="0"/>
              </a:spcAft>
              <a:buClr>
                <a:schemeClr val="lt1"/>
              </a:buClr>
              <a:buSzPts val="1400"/>
              <a:buFont typeface="Arial"/>
              <a:buNone/>
              <a:defRPr b="0" i="0" sz="2000" u="none" cap="none" strike="noStrike">
                <a:solidFill>
                  <a:schemeClr val="lt1"/>
                </a:solidFill>
                <a:latin typeface="Arial"/>
                <a:ea typeface="Arial"/>
                <a:cs typeface="Arial"/>
                <a:sym typeface="Arial"/>
              </a:defRPr>
            </a:lvl6pPr>
            <a:lvl7pPr indent="0" lvl="6" marL="2743200" marR="0" rtl="0" algn="l">
              <a:spcBef>
                <a:spcPts val="400"/>
              </a:spcBef>
              <a:spcAft>
                <a:spcPts val="0"/>
              </a:spcAft>
              <a:buClr>
                <a:schemeClr val="lt1"/>
              </a:buClr>
              <a:buSzPts val="1400"/>
              <a:buFont typeface="Arial"/>
              <a:buNone/>
              <a:defRPr b="0" i="0" sz="2000" u="none" cap="none" strike="noStrike">
                <a:solidFill>
                  <a:schemeClr val="lt1"/>
                </a:solidFill>
                <a:latin typeface="Arial"/>
                <a:ea typeface="Arial"/>
                <a:cs typeface="Arial"/>
                <a:sym typeface="Arial"/>
              </a:defRPr>
            </a:lvl7pPr>
            <a:lvl8pPr indent="0" lvl="7" marL="3200400" marR="0" rtl="0" algn="l">
              <a:spcBef>
                <a:spcPts val="400"/>
              </a:spcBef>
              <a:spcAft>
                <a:spcPts val="0"/>
              </a:spcAft>
              <a:buClr>
                <a:schemeClr val="lt1"/>
              </a:buClr>
              <a:buSzPts val="1400"/>
              <a:buFont typeface="Arial"/>
              <a:buNone/>
              <a:defRPr b="0" i="0" sz="2000" u="none" cap="none" strike="noStrike">
                <a:solidFill>
                  <a:schemeClr val="lt1"/>
                </a:solidFill>
                <a:latin typeface="Arial"/>
                <a:ea typeface="Arial"/>
                <a:cs typeface="Arial"/>
                <a:sym typeface="Arial"/>
              </a:defRPr>
            </a:lvl8pPr>
            <a:lvl9pPr indent="0" lvl="8" marL="3657600" marR="0" rtl="0" algn="l">
              <a:spcBef>
                <a:spcPts val="400"/>
              </a:spcBef>
              <a:spcAft>
                <a:spcPts val="0"/>
              </a:spcAft>
              <a:buClr>
                <a:schemeClr val="lt1"/>
              </a:buClr>
              <a:buSzPts val="1400"/>
              <a:buFont typeface="Arial"/>
              <a:buNone/>
              <a:defRPr b="0" i="0" sz="2000" u="none" cap="none" strike="noStrike">
                <a:solidFill>
                  <a:schemeClr val="lt1"/>
                </a:solidFill>
                <a:latin typeface="Arial"/>
                <a:ea typeface="Arial"/>
                <a:cs typeface="Arial"/>
                <a:sym typeface="Arial"/>
              </a:defRPr>
            </a:lvl9pPr>
          </a:lstStyle>
          <a:p/>
        </p:txBody>
      </p:sp>
      <p:sp>
        <p:nvSpPr>
          <p:cNvPr id="99" name="Google Shape;99;p21"/>
          <p:cNvSpPr txBox="1"/>
          <p:nvPr>
            <p:ph idx="1" type="body"/>
          </p:nvPr>
        </p:nvSpPr>
        <p:spPr>
          <a:xfrm>
            <a:off x="1792288" y="4025503"/>
            <a:ext cx="5486400" cy="6036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lt1"/>
              </a:buClr>
              <a:buSzPts val="3200"/>
              <a:buFont typeface="Arial"/>
              <a:buNone/>
              <a:defRPr b="0" i="0" sz="1400" u="none" cap="none" strike="noStrike">
                <a:solidFill>
                  <a:schemeClr val="lt1"/>
                </a:solidFill>
                <a:latin typeface="Arial"/>
                <a:ea typeface="Arial"/>
                <a:cs typeface="Arial"/>
                <a:sym typeface="Arial"/>
              </a:defRPr>
            </a:lvl1pPr>
            <a:lvl2pPr indent="-228600" lvl="1" marL="914400" marR="0" rtl="0" algn="l">
              <a:spcBef>
                <a:spcPts val="240"/>
              </a:spcBef>
              <a:spcAft>
                <a:spcPts val="0"/>
              </a:spcAft>
              <a:buClr>
                <a:schemeClr val="lt1"/>
              </a:buClr>
              <a:buSzPts val="2800"/>
              <a:buFont typeface="Arial"/>
              <a:buNone/>
              <a:defRPr b="0" i="0" sz="1200" u="none" cap="none" strike="noStrike">
                <a:solidFill>
                  <a:schemeClr val="lt1"/>
                </a:solidFill>
                <a:latin typeface="Arial"/>
                <a:ea typeface="Arial"/>
                <a:cs typeface="Arial"/>
                <a:sym typeface="Arial"/>
              </a:defRPr>
            </a:lvl2pPr>
            <a:lvl3pPr indent="-228600" lvl="2" marL="1371600" marR="0" rtl="0" algn="l">
              <a:spcBef>
                <a:spcPts val="200"/>
              </a:spcBef>
              <a:spcAft>
                <a:spcPts val="0"/>
              </a:spcAft>
              <a:buClr>
                <a:schemeClr val="lt1"/>
              </a:buClr>
              <a:buSzPts val="2400"/>
              <a:buFont typeface="Arial"/>
              <a:buNone/>
              <a:defRPr b="0" i="0" sz="1000" u="none" cap="none" strike="noStrike">
                <a:solidFill>
                  <a:schemeClr val="lt1"/>
                </a:solidFill>
                <a:latin typeface="Arial"/>
                <a:ea typeface="Arial"/>
                <a:cs typeface="Arial"/>
                <a:sym typeface="Arial"/>
              </a:defRPr>
            </a:lvl3pPr>
            <a:lvl4pPr indent="-228600" lvl="3" marL="18288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4pPr>
            <a:lvl5pPr indent="-228600" lvl="4" marL="22860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5pPr>
            <a:lvl6pPr indent="-228600" lvl="5" marL="27432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6pPr>
            <a:lvl7pPr indent="-228600" lvl="6" marL="32004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7pPr>
            <a:lvl8pPr indent="-228600" lvl="7" marL="36576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8pPr>
            <a:lvl9pPr indent="-228600" lvl="8" marL="41148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9pPr>
          </a:lstStyle>
          <a:p/>
        </p:txBody>
      </p:sp>
      <p:sp>
        <p:nvSpPr>
          <p:cNvPr id="100" name="Google Shape;100;p21"/>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01" name="Google Shape;101;p21"/>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02" name="Google Shape;102;p21"/>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3" name="Shape 103"/>
        <p:cNvGrpSpPr/>
        <p:nvPr/>
      </p:nvGrpSpPr>
      <p:grpSpPr>
        <a:xfrm>
          <a:off x="0" y="0"/>
          <a:ext cx="0" cy="0"/>
          <a:chOff x="0" y="0"/>
          <a:chExt cx="0" cy="0"/>
        </a:xfrm>
      </p:grpSpPr>
      <p:sp>
        <p:nvSpPr>
          <p:cNvPr id="104" name="Google Shape;104;p22"/>
          <p:cNvSpPr txBox="1"/>
          <p:nvPr>
            <p:ph type="title"/>
          </p:nvPr>
        </p:nvSpPr>
        <p:spPr>
          <a:xfrm>
            <a:off x="457200" y="204788"/>
            <a:ext cx="3008400" cy="8715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000" u="none" cap="none" strike="noStrike">
                <a:solidFill>
                  <a:schemeClr val="lt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105" name="Google Shape;105;p22"/>
          <p:cNvSpPr txBox="1"/>
          <p:nvPr>
            <p:ph idx="1" type="body"/>
          </p:nvPr>
        </p:nvSpPr>
        <p:spPr>
          <a:xfrm>
            <a:off x="3575050" y="204788"/>
            <a:ext cx="5111700" cy="43899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
        <p:nvSpPr>
          <p:cNvPr id="106" name="Google Shape;106;p22"/>
          <p:cNvSpPr txBox="1"/>
          <p:nvPr>
            <p:ph idx="2" type="body"/>
          </p:nvPr>
        </p:nvSpPr>
        <p:spPr>
          <a:xfrm>
            <a:off x="457200" y="1076325"/>
            <a:ext cx="3008400" cy="35184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lt1"/>
              </a:buClr>
              <a:buSzPts val="3200"/>
              <a:buFont typeface="Arial"/>
              <a:buNone/>
              <a:defRPr b="0" i="0" sz="1400" u="none" cap="none" strike="noStrike">
                <a:solidFill>
                  <a:schemeClr val="lt1"/>
                </a:solidFill>
                <a:latin typeface="Arial"/>
                <a:ea typeface="Arial"/>
                <a:cs typeface="Arial"/>
                <a:sym typeface="Arial"/>
              </a:defRPr>
            </a:lvl1pPr>
            <a:lvl2pPr indent="-228600" lvl="1" marL="914400" marR="0" rtl="0" algn="l">
              <a:spcBef>
                <a:spcPts val="240"/>
              </a:spcBef>
              <a:spcAft>
                <a:spcPts val="0"/>
              </a:spcAft>
              <a:buClr>
                <a:schemeClr val="lt1"/>
              </a:buClr>
              <a:buSzPts val="2800"/>
              <a:buFont typeface="Arial"/>
              <a:buNone/>
              <a:defRPr b="0" i="0" sz="1200" u="none" cap="none" strike="noStrike">
                <a:solidFill>
                  <a:schemeClr val="lt1"/>
                </a:solidFill>
                <a:latin typeface="Arial"/>
                <a:ea typeface="Arial"/>
                <a:cs typeface="Arial"/>
                <a:sym typeface="Arial"/>
              </a:defRPr>
            </a:lvl2pPr>
            <a:lvl3pPr indent="-228600" lvl="2" marL="1371600" marR="0" rtl="0" algn="l">
              <a:spcBef>
                <a:spcPts val="200"/>
              </a:spcBef>
              <a:spcAft>
                <a:spcPts val="0"/>
              </a:spcAft>
              <a:buClr>
                <a:schemeClr val="lt1"/>
              </a:buClr>
              <a:buSzPts val="2400"/>
              <a:buFont typeface="Arial"/>
              <a:buNone/>
              <a:defRPr b="0" i="0" sz="1000" u="none" cap="none" strike="noStrike">
                <a:solidFill>
                  <a:schemeClr val="lt1"/>
                </a:solidFill>
                <a:latin typeface="Arial"/>
                <a:ea typeface="Arial"/>
                <a:cs typeface="Arial"/>
                <a:sym typeface="Arial"/>
              </a:defRPr>
            </a:lvl3pPr>
            <a:lvl4pPr indent="-228600" lvl="3" marL="18288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4pPr>
            <a:lvl5pPr indent="-228600" lvl="4" marL="22860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5pPr>
            <a:lvl6pPr indent="-228600" lvl="5" marL="27432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6pPr>
            <a:lvl7pPr indent="-228600" lvl="6" marL="32004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7pPr>
            <a:lvl8pPr indent="-228600" lvl="7" marL="36576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8pPr>
            <a:lvl9pPr indent="-228600" lvl="8" marL="4114800" marR="0" rtl="0" algn="l">
              <a:spcBef>
                <a:spcPts val="180"/>
              </a:spcBef>
              <a:spcAft>
                <a:spcPts val="0"/>
              </a:spcAft>
              <a:buClr>
                <a:schemeClr val="lt1"/>
              </a:buClr>
              <a:buSzPts val="2000"/>
              <a:buFont typeface="Arial"/>
              <a:buNone/>
              <a:defRPr b="0" i="0" sz="900" u="none" cap="none" strike="noStrike">
                <a:solidFill>
                  <a:schemeClr val="lt1"/>
                </a:solidFill>
                <a:latin typeface="Arial"/>
                <a:ea typeface="Arial"/>
                <a:cs typeface="Arial"/>
                <a:sym typeface="Arial"/>
              </a:defRPr>
            </a:lvl9pPr>
          </a:lstStyle>
          <a:p/>
        </p:txBody>
      </p:sp>
      <p:sp>
        <p:nvSpPr>
          <p:cNvPr id="107" name="Google Shape;107;p22"/>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08" name="Google Shape;108;p22"/>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09" name="Google Shape;109;p22"/>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0" name="Shape 110"/>
        <p:cNvGrpSpPr/>
        <p:nvPr/>
      </p:nvGrpSpPr>
      <p:grpSpPr>
        <a:xfrm>
          <a:off x="0" y="0"/>
          <a:ext cx="0" cy="0"/>
          <a:chOff x="0" y="0"/>
          <a:chExt cx="0" cy="0"/>
        </a:xfrm>
      </p:grpSpPr>
      <p:sp>
        <p:nvSpPr>
          <p:cNvPr id="111" name="Google Shape;111;p2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112" name="Google Shape;112;p23"/>
          <p:cNvSpPr txBox="1"/>
          <p:nvPr>
            <p:ph idx="1" type="body"/>
          </p:nvPr>
        </p:nvSpPr>
        <p:spPr>
          <a:xfrm>
            <a:off x="457200" y="1151335"/>
            <a:ext cx="4040100" cy="4800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lt1"/>
              </a:buClr>
              <a:buSzPts val="3200"/>
              <a:buFont typeface="Arial"/>
              <a:buNone/>
              <a:defRPr b="1" i="0" sz="2400" u="none" cap="none" strike="noStrike">
                <a:solidFill>
                  <a:schemeClr val="lt1"/>
                </a:solidFill>
                <a:latin typeface="Arial"/>
                <a:ea typeface="Arial"/>
                <a:cs typeface="Arial"/>
                <a:sym typeface="Arial"/>
              </a:defRPr>
            </a:lvl1pPr>
            <a:lvl2pPr indent="-228600" lvl="1" marL="914400" marR="0" rtl="0" algn="l">
              <a:spcBef>
                <a:spcPts val="400"/>
              </a:spcBef>
              <a:spcAft>
                <a:spcPts val="0"/>
              </a:spcAft>
              <a:buClr>
                <a:schemeClr val="lt1"/>
              </a:buClr>
              <a:buSzPts val="2800"/>
              <a:buFont typeface="Arial"/>
              <a:buNone/>
              <a:defRPr b="1" i="0" sz="2000" u="none" cap="none" strike="noStrike">
                <a:solidFill>
                  <a:schemeClr val="lt1"/>
                </a:solidFill>
                <a:latin typeface="Arial"/>
                <a:ea typeface="Arial"/>
                <a:cs typeface="Arial"/>
                <a:sym typeface="Arial"/>
              </a:defRPr>
            </a:lvl2pPr>
            <a:lvl3pPr indent="-228600" lvl="2" marL="1371600" marR="0" rtl="0" algn="l">
              <a:spcBef>
                <a:spcPts val="360"/>
              </a:spcBef>
              <a:spcAft>
                <a:spcPts val="0"/>
              </a:spcAft>
              <a:buClr>
                <a:schemeClr val="lt1"/>
              </a:buClr>
              <a:buSzPts val="2400"/>
              <a:buFont typeface="Arial"/>
              <a:buNone/>
              <a:defRPr b="1" i="0" sz="1800" u="none" cap="none" strike="noStrike">
                <a:solidFill>
                  <a:schemeClr val="lt1"/>
                </a:solidFill>
                <a:latin typeface="Arial"/>
                <a:ea typeface="Arial"/>
                <a:cs typeface="Arial"/>
                <a:sym typeface="Arial"/>
              </a:defRPr>
            </a:lvl3pPr>
            <a:lvl4pPr indent="-228600" lvl="3" marL="18288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4pPr>
            <a:lvl5pPr indent="-228600" lvl="4" marL="22860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5pPr>
            <a:lvl6pPr indent="-228600" lvl="5" marL="27432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6pPr>
            <a:lvl7pPr indent="-228600" lvl="6" marL="32004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7pPr>
            <a:lvl8pPr indent="-228600" lvl="7" marL="36576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8pPr>
            <a:lvl9pPr indent="-228600" lvl="8" marL="41148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9pPr>
          </a:lstStyle>
          <a:p/>
        </p:txBody>
      </p:sp>
      <p:sp>
        <p:nvSpPr>
          <p:cNvPr id="113" name="Google Shape;113;p23"/>
          <p:cNvSpPr txBox="1"/>
          <p:nvPr>
            <p:ph idx="2" type="body"/>
          </p:nvPr>
        </p:nvSpPr>
        <p:spPr>
          <a:xfrm>
            <a:off x="457200" y="1631156"/>
            <a:ext cx="4040100" cy="29634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5pPr>
            <a:lvl6pPr indent="-330200" lvl="5" marL="27432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6pPr>
            <a:lvl7pPr indent="-330200" lvl="6" marL="32004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7pPr>
            <a:lvl8pPr indent="-330200" lvl="7" marL="36576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8pPr>
            <a:lvl9pPr indent="-330200" lvl="8" marL="41148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9pPr>
          </a:lstStyle>
          <a:p/>
        </p:txBody>
      </p:sp>
      <p:sp>
        <p:nvSpPr>
          <p:cNvPr id="114" name="Google Shape;114;p23"/>
          <p:cNvSpPr txBox="1"/>
          <p:nvPr>
            <p:ph idx="3" type="body"/>
          </p:nvPr>
        </p:nvSpPr>
        <p:spPr>
          <a:xfrm>
            <a:off x="4645025" y="1151335"/>
            <a:ext cx="4041900" cy="4800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lt1"/>
              </a:buClr>
              <a:buSzPts val="3200"/>
              <a:buFont typeface="Arial"/>
              <a:buNone/>
              <a:defRPr b="1" i="0" sz="2400" u="none" cap="none" strike="noStrike">
                <a:solidFill>
                  <a:schemeClr val="lt1"/>
                </a:solidFill>
                <a:latin typeface="Arial"/>
                <a:ea typeface="Arial"/>
                <a:cs typeface="Arial"/>
                <a:sym typeface="Arial"/>
              </a:defRPr>
            </a:lvl1pPr>
            <a:lvl2pPr indent="-228600" lvl="1" marL="914400" marR="0" rtl="0" algn="l">
              <a:spcBef>
                <a:spcPts val="400"/>
              </a:spcBef>
              <a:spcAft>
                <a:spcPts val="0"/>
              </a:spcAft>
              <a:buClr>
                <a:schemeClr val="lt1"/>
              </a:buClr>
              <a:buSzPts val="2800"/>
              <a:buFont typeface="Arial"/>
              <a:buNone/>
              <a:defRPr b="1" i="0" sz="2000" u="none" cap="none" strike="noStrike">
                <a:solidFill>
                  <a:schemeClr val="lt1"/>
                </a:solidFill>
                <a:latin typeface="Arial"/>
                <a:ea typeface="Arial"/>
                <a:cs typeface="Arial"/>
                <a:sym typeface="Arial"/>
              </a:defRPr>
            </a:lvl2pPr>
            <a:lvl3pPr indent="-228600" lvl="2" marL="1371600" marR="0" rtl="0" algn="l">
              <a:spcBef>
                <a:spcPts val="360"/>
              </a:spcBef>
              <a:spcAft>
                <a:spcPts val="0"/>
              </a:spcAft>
              <a:buClr>
                <a:schemeClr val="lt1"/>
              </a:buClr>
              <a:buSzPts val="2400"/>
              <a:buFont typeface="Arial"/>
              <a:buNone/>
              <a:defRPr b="1" i="0" sz="1800" u="none" cap="none" strike="noStrike">
                <a:solidFill>
                  <a:schemeClr val="lt1"/>
                </a:solidFill>
                <a:latin typeface="Arial"/>
                <a:ea typeface="Arial"/>
                <a:cs typeface="Arial"/>
                <a:sym typeface="Arial"/>
              </a:defRPr>
            </a:lvl3pPr>
            <a:lvl4pPr indent="-228600" lvl="3" marL="18288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4pPr>
            <a:lvl5pPr indent="-228600" lvl="4" marL="22860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5pPr>
            <a:lvl6pPr indent="-228600" lvl="5" marL="27432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6pPr>
            <a:lvl7pPr indent="-228600" lvl="6" marL="32004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7pPr>
            <a:lvl8pPr indent="-228600" lvl="7" marL="36576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8pPr>
            <a:lvl9pPr indent="-228600" lvl="8" marL="4114800" marR="0" rtl="0" algn="l">
              <a:spcBef>
                <a:spcPts val="320"/>
              </a:spcBef>
              <a:spcAft>
                <a:spcPts val="0"/>
              </a:spcAft>
              <a:buClr>
                <a:schemeClr val="lt1"/>
              </a:buClr>
              <a:buSzPts val="2000"/>
              <a:buFont typeface="Arial"/>
              <a:buNone/>
              <a:defRPr b="1" i="0" sz="1600" u="none" cap="none" strike="noStrike">
                <a:solidFill>
                  <a:schemeClr val="lt1"/>
                </a:solidFill>
                <a:latin typeface="Arial"/>
                <a:ea typeface="Arial"/>
                <a:cs typeface="Arial"/>
                <a:sym typeface="Arial"/>
              </a:defRPr>
            </a:lvl9pPr>
          </a:lstStyle>
          <a:p/>
        </p:txBody>
      </p:sp>
      <p:sp>
        <p:nvSpPr>
          <p:cNvPr id="115" name="Google Shape;115;p23"/>
          <p:cNvSpPr txBox="1"/>
          <p:nvPr>
            <p:ph idx="4" type="body"/>
          </p:nvPr>
        </p:nvSpPr>
        <p:spPr>
          <a:xfrm>
            <a:off x="4645025" y="1631156"/>
            <a:ext cx="4041900" cy="29634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5pPr>
            <a:lvl6pPr indent="-330200" lvl="5" marL="27432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6pPr>
            <a:lvl7pPr indent="-330200" lvl="6" marL="32004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7pPr>
            <a:lvl8pPr indent="-330200" lvl="7" marL="36576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8pPr>
            <a:lvl9pPr indent="-330200" lvl="8" marL="4114800" marR="0" rtl="0" algn="l">
              <a:spcBef>
                <a:spcPts val="32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9pPr>
          </a:lstStyle>
          <a:p/>
        </p:txBody>
      </p:sp>
      <p:sp>
        <p:nvSpPr>
          <p:cNvPr id="116" name="Google Shape;116;p23"/>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17" name="Google Shape;117;p23"/>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18" name="Google Shape;118;p23"/>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9" name="Shape 119"/>
        <p:cNvGrpSpPr/>
        <p:nvPr/>
      </p:nvGrpSpPr>
      <p:grpSpPr>
        <a:xfrm>
          <a:off x="0" y="0"/>
          <a:ext cx="0" cy="0"/>
          <a:chOff x="0" y="0"/>
          <a:chExt cx="0" cy="0"/>
        </a:xfrm>
      </p:grpSpPr>
      <p:sp>
        <p:nvSpPr>
          <p:cNvPr id="120" name="Google Shape;120;p24"/>
          <p:cNvSpPr txBox="1"/>
          <p:nvPr>
            <p:ph type="title"/>
          </p:nvPr>
        </p:nvSpPr>
        <p:spPr>
          <a:xfrm>
            <a:off x="722313" y="3305175"/>
            <a:ext cx="7772400" cy="10215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1" i="0" sz="4000" u="none" cap="none" strike="noStrike">
                <a:solidFill>
                  <a:schemeClr val="lt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121" name="Google Shape;121;p24"/>
          <p:cNvSpPr txBox="1"/>
          <p:nvPr>
            <p:ph idx="1" type="body"/>
          </p:nvPr>
        </p:nvSpPr>
        <p:spPr>
          <a:xfrm>
            <a:off x="722313" y="2180035"/>
            <a:ext cx="7772400" cy="1125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chemeClr val="lt1"/>
              </a:buClr>
              <a:buSzPts val="3200"/>
              <a:buFont typeface="Arial"/>
              <a:buNone/>
              <a:defRPr b="0" i="0" sz="2000" u="none" cap="none" strike="noStrike">
                <a:solidFill>
                  <a:schemeClr val="lt1"/>
                </a:solidFill>
                <a:latin typeface="Arial"/>
                <a:ea typeface="Arial"/>
                <a:cs typeface="Arial"/>
                <a:sym typeface="Arial"/>
              </a:defRPr>
            </a:lvl1pPr>
            <a:lvl2pPr indent="-228600" lvl="1" marL="914400" marR="0" rtl="0" algn="l">
              <a:spcBef>
                <a:spcPts val="360"/>
              </a:spcBef>
              <a:spcAft>
                <a:spcPts val="0"/>
              </a:spcAft>
              <a:buClr>
                <a:schemeClr val="lt1"/>
              </a:buClr>
              <a:buSzPts val="2800"/>
              <a:buFont typeface="Arial"/>
              <a:buNone/>
              <a:defRPr b="0" i="0" sz="1800" u="none" cap="none" strike="noStrike">
                <a:solidFill>
                  <a:schemeClr val="lt1"/>
                </a:solidFill>
                <a:latin typeface="Arial"/>
                <a:ea typeface="Arial"/>
                <a:cs typeface="Arial"/>
                <a:sym typeface="Arial"/>
              </a:defRPr>
            </a:lvl2pPr>
            <a:lvl3pPr indent="-228600" lvl="2" marL="1371600" marR="0" rtl="0" algn="l">
              <a:spcBef>
                <a:spcPts val="320"/>
              </a:spcBef>
              <a:spcAft>
                <a:spcPts val="0"/>
              </a:spcAft>
              <a:buClr>
                <a:schemeClr val="lt1"/>
              </a:buClr>
              <a:buSzPts val="2400"/>
              <a:buFont typeface="Arial"/>
              <a:buNone/>
              <a:defRPr b="0" i="0" sz="1600" u="none" cap="none" strike="noStrike">
                <a:solidFill>
                  <a:schemeClr val="lt1"/>
                </a:solidFill>
                <a:latin typeface="Arial"/>
                <a:ea typeface="Arial"/>
                <a:cs typeface="Arial"/>
                <a:sym typeface="Arial"/>
              </a:defRPr>
            </a:lvl3pPr>
            <a:lvl4pPr indent="-228600" lvl="3" marL="1828800" marR="0" rtl="0" algn="l">
              <a:spcBef>
                <a:spcPts val="280"/>
              </a:spcBef>
              <a:spcAft>
                <a:spcPts val="0"/>
              </a:spcAft>
              <a:buClr>
                <a:schemeClr val="lt1"/>
              </a:buClr>
              <a:buSzPts val="2000"/>
              <a:buFont typeface="Arial"/>
              <a:buNone/>
              <a:defRPr b="0" i="0" sz="1400" u="none" cap="none" strike="noStrike">
                <a:solidFill>
                  <a:schemeClr val="lt1"/>
                </a:solidFill>
                <a:latin typeface="Arial"/>
                <a:ea typeface="Arial"/>
                <a:cs typeface="Arial"/>
                <a:sym typeface="Arial"/>
              </a:defRPr>
            </a:lvl4pPr>
            <a:lvl5pPr indent="-228600" lvl="4" marL="2286000" marR="0" rtl="0" algn="l">
              <a:spcBef>
                <a:spcPts val="280"/>
              </a:spcBef>
              <a:spcAft>
                <a:spcPts val="0"/>
              </a:spcAft>
              <a:buClr>
                <a:schemeClr val="lt1"/>
              </a:buClr>
              <a:buSzPts val="2000"/>
              <a:buFont typeface="Arial"/>
              <a:buNone/>
              <a:defRPr b="0" i="0" sz="1400" u="none" cap="none" strike="noStrike">
                <a:solidFill>
                  <a:schemeClr val="lt1"/>
                </a:solidFill>
                <a:latin typeface="Arial"/>
                <a:ea typeface="Arial"/>
                <a:cs typeface="Arial"/>
                <a:sym typeface="Arial"/>
              </a:defRPr>
            </a:lvl5pPr>
            <a:lvl6pPr indent="-228600" lvl="5" marL="2743200" marR="0" rtl="0" algn="l">
              <a:spcBef>
                <a:spcPts val="280"/>
              </a:spcBef>
              <a:spcAft>
                <a:spcPts val="0"/>
              </a:spcAft>
              <a:buClr>
                <a:schemeClr val="lt1"/>
              </a:buClr>
              <a:buSzPts val="2000"/>
              <a:buFont typeface="Arial"/>
              <a:buNone/>
              <a:defRPr b="0" i="0" sz="1400" u="none" cap="none" strike="noStrike">
                <a:solidFill>
                  <a:schemeClr val="lt1"/>
                </a:solidFill>
                <a:latin typeface="Arial"/>
                <a:ea typeface="Arial"/>
                <a:cs typeface="Arial"/>
                <a:sym typeface="Arial"/>
              </a:defRPr>
            </a:lvl6pPr>
            <a:lvl7pPr indent="-228600" lvl="6" marL="3200400" marR="0" rtl="0" algn="l">
              <a:spcBef>
                <a:spcPts val="280"/>
              </a:spcBef>
              <a:spcAft>
                <a:spcPts val="0"/>
              </a:spcAft>
              <a:buClr>
                <a:schemeClr val="lt1"/>
              </a:buClr>
              <a:buSzPts val="2000"/>
              <a:buFont typeface="Arial"/>
              <a:buNone/>
              <a:defRPr b="0" i="0" sz="1400" u="none" cap="none" strike="noStrike">
                <a:solidFill>
                  <a:schemeClr val="lt1"/>
                </a:solidFill>
                <a:latin typeface="Arial"/>
                <a:ea typeface="Arial"/>
                <a:cs typeface="Arial"/>
                <a:sym typeface="Arial"/>
              </a:defRPr>
            </a:lvl7pPr>
            <a:lvl8pPr indent="-228600" lvl="7" marL="3657600" marR="0" rtl="0" algn="l">
              <a:spcBef>
                <a:spcPts val="280"/>
              </a:spcBef>
              <a:spcAft>
                <a:spcPts val="0"/>
              </a:spcAft>
              <a:buClr>
                <a:schemeClr val="lt1"/>
              </a:buClr>
              <a:buSzPts val="2000"/>
              <a:buFont typeface="Arial"/>
              <a:buNone/>
              <a:defRPr b="0" i="0" sz="1400" u="none" cap="none" strike="noStrike">
                <a:solidFill>
                  <a:schemeClr val="lt1"/>
                </a:solidFill>
                <a:latin typeface="Arial"/>
                <a:ea typeface="Arial"/>
                <a:cs typeface="Arial"/>
                <a:sym typeface="Arial"/>
              </a:defRPr>
            </a:lvl8pPr>
            <a:lvl9pPr indent="-228600" lvl="8" marL="4114800" marR="0" rtl="0" algn="l">
              <a:spcBef>
                <a:spcPts val="280"/>
              </a:spcBef>
              <a:spcAft>
                <a:spcPts val="0"/>
              </a:spcAft>
              <a:buClr>
                <a:schemeClr val="lt1"/>
              </a:buClr>
              <a:buSzPts val="2000"/>
              <a:buFont typeface="Arial"/>
              <a:buNone/>
              <a:defRPr b="0" i="0" sz="1400" u="none" cap="none" strike="noStrike">
                <a:solidFill>
                  <a:schemeClr val="lt1"/>
                </a:solidFill>
                <a:latin typeface="Arial"/>
                <a:ea typeface="Arial"/>
                <a:cs typeface="Arial"/>
                <a:sym typeface="Arial"/>
              </a:defRPr>
            </a:lvl9pPr>
          </a:lstStyle>
          <a:p/>
        </p:txBody>
      </p:sp>
      <p:sp>
        <p:nvSpPr>
          <p:cNvPr id="122" name="Google Shape;122;p24"/>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23" name="Google Shape;123;p24"/>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24" name="Google Shape;124;p24"/>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5" name="Shape 125"/>
        <p:cNvGrpSpPr/>
        <p:nvPr/>
      </p:nvGrpSpPr>
      <p:grpSpPr>
        <a:xfrm>
          <a:off x="0" y="0"/>
          <a:ext cx="0" cy="0"/>
          <a:chOff x="0" y="0"/>
          <a:chExt cx="0" cy="0"/>
        </a:xfrm>
      </p:grpSpPr>
      <p:sp>
        <p:nvSpPr>
          <p:cNvPr id="126" name="Google Shape;126;p25"/>
          <p:cNvSpPr txBox="1"/>
          <p:nvPr>
            <p:ph idx="1" type="body"/>
          </p:nvPr>
        </p:nvSpPr>
        <p:spPr>
          <a:xfrm>
            <a:off x="-12" y="4496700"/>
            <a:ext cx="9144000" cy="646800"/>
          </a:xfrm>
          <a:prstGeom prst="rect">
            <a:avLst/>
          </a:prstGeom>
          <a:gradFill>
            <a:gsLst>
              <a:gs pos="0">
                <a:srgbClr val="E69138"/>
              </a:gs>
              <a:gs pos="22000">
                <a:srgbClr val="786146"/>
              </a:gs>
              <a:gs pos="100000">
                <a:srgbClr val="283561"/>
              </a:gs>
            </a:gsLst>
            <a:path path="circle">
              <a:fillToRect b="50%" l="50%" r="50%" t="50%"/>
            </a:path>
            <a:tileRect/>
          </a:gradFill>
          <a:ln>
            <a:noFill/>
          </a:ln>
        </p:spPr>
        <p:txBody>
          <a:bodyPr anchorCtr="0" anchor="ctr" bIns="91425" lIns="91425" spcFirstLastPara="1" rIns="91425" wrap="square" tIns="91425">
            <a:normAutofit/>
          </a:bodyPr>
          <a:lstStyle>
            <a:lvl1pPr indent="-228600" lvl="0" marL="457200" rtl="0">
              <a:lnSpc>
                <a:spcPct val="80000"/>
              </a:lnSpc>
              <a:spcBef>
                <a:spcPts val="640"/>
              </a:spcBef>
              <a:spcAft>
                <a:spcPts val="0"/>
              </a:spcAft>
              <a:buSzPts val="1800"/>
              <a:buNone/>
              <a:defRPr sz="1929"/>
            </a:lvl1pPr>
          </a:lstStyle>
          <a:p/>
        </p:txBody>
      </p:sp>
      <p:sp>
        <p:nvSpPr>
          <p:cNvPr id="127" name="Google Shape;12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8" name="Shape 128"/>
        <p:cNvGrpSpPr/>
        <p:nvPr/>
      </p:nvGrpSpPr>
      <p:grpSpPr>
        <a:xfrm>
          <a:off x="0" y="0"/>
          <a:ext cx="0" cy="0"/>
          <a:chOff x="0" y="0"/>
          <a:chExt cx="0" cy="0"/>
        </a:xfrm>
      </p:grpSpPr>
      <p:sp>
        <p:nvSpPr>
          <p:cNvPr id="129" name="Google Shape;129;p26"/>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 name="Google Shape;130;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431800" lvl="0" marL="457200" rtl="0">
              <a:spcBef>
                <a:spcPts val="640"/>
              </a:spcBef>
              <a:spcAft>
                <a:spcPts val="0"/>
              </a:spcAft>
              <a:buSzPts val="32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31" name="Google Shape;131;p26"/>
          <p:cNvSpPr txBox="1"/>
          <p:nvPr>
            <p:ph idx="12" type="sldNum"/>
          </p:nvPr>
        </p:nvSpPr>
        <p:spPr>
          <a:xfrm>
            <a:off x="8472458" y="4663217"/>
            <a:ext cx="548700" cy="3936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6" name="Shape 136"/>
        <p:cNvGrpSpPr/>
        <p:nvPr/>
      </p:nvGrpSpPr>
      <p:grpSpPr>
        <a:xfrm>
          <a:off x="0" y="0"/>
          <a:ext cx="0" cy="0"/>
          <a:chOff x="0" y="0"/>
          <a:chExt cx="0" cy="0"/>
        </a:xfrm>
      </p:grpSpPr>
      <p:sp>
        <p:nvSpPr>
          <p:cNvPr id="137" name="Google Shape;137;p28"/>
          <p:cNvSpPr txBox="1"/>
          <p:nvPr>
            <p:ph idx="1" type="body"/>
          </p:nvPr>
        </p:nvSpPr>
        <p:spPr>
          <a:xfrm>
            <a:off x="-12" y="4496700"/>
            <a:ext cx="9144000" cy="646800"/>
          </a:xfrm>
          <a:prstGeom prst="rect">
            <a:avLst/>
          </a:prstGeom>
          <a:gradFill>
            <a:gsLst>
              <a:gs pos="0">
                <a:srgbClr val="E69138"/>
              </a:gs>
              <a:gs pos="22000">
                <a:srgbClr val="786146"/>
              </a:gs>
              <a:gs pos="100000">
                <a:srgbClr val="283561"/>
              </a:gs>
            </a:gsLst>
            <a:path path="circle">
              <a:fillToRect b="50%" l="50%" r="50%" t="50%"/>
            </a:path>
            <a:tileRect/>
          </a:gradFill>
          <a:ln>
            <a:noFill/>
          </a:ln>
        </p:spPr>
        <p:txBody>
          <a:bodyPr anchorCtr="0" anchor="ctr" bIns="91425" lIns="91425" spcFirstLastPara="1" rIns="91425" wrap="square" tIns="91425">
            <a:normAutofit/>
          </a:bodyPr>
          <a:lstStyle>
            <a:lvl1pPr indent="-228600" lvl="0" marL="457200" rtl="0">
              <a:lnSpc>
                <a:spcPct val="80000"/>
              </a:lnSpc>
              <a:spcBef>
                <a:spcPts val="0"/>
              </a:spcBef>
              <a:spcAft>
                <a:spcPts val="0"/>
              </a:spcAft>
              <a:buSzPts val="1800"/>
              <a:buNone/>
              <a:defRPr sz="1929"/>
            </a:lvl1pPr>
          </a:lstStyle>
          <a:p/>
        </p:txBody>
      </p:sp>
      <p:sp>
        <p:nvSpPr>
          <p:cNvPr id="138" name="Google Shape;13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9" name="Shape 139"/>
        <p:cNvGrpSpPr/>
        <p:nvPr/>
      </p:nvGrpSpPr>
      <p:grpSpPr>
        <a:xfrm>
          <a:off x="0" y="0"/>
          <a:ext cx="0" cy="0"/>
          <a:chOff x="0" y="0"/>
          <a:chExt cx="0" cy="0"/>
        </a:xfrm>
      </p:grpSpPr>
      <p:sp>
        <p:nvSpPr>
          <p:cNvPr id="140" name="Google Shape;140;p2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41" name="Google Shape;141;p2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2" name="Google Shape;142;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3" name="Shape 143"/>
        <p:cNvGrpSpPr/>
        <p:nvPr/>
      </p:nvGrpSpPr>
      <p:grpSpPr>
        <a:xfrm>
          <a:off x="0" y="0"/>
          <a:ext cx="0" cy="0"/>
          <a:chOff x="0" y="0"/>
          <a:chExt cx="0" cy="0"/>
        </a:xfrm>
      </p:grpSpPr>
      <p:sp>
        <p:nvSpPr>
          <p:cNvPr id="144" name="Google Shape;144;p3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45" name="Google Shape;145;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6" name="Shape 146"/>
        <p:cNvGrpSpPr/>
        <p:nvPr/>
      </p:nvGrpSpPr>
      <p:grpSpPr>
        <a:xfrm>
          <a:off x="0" y="0"/>
          <a:ext cx="0" cy="0"/>
          <a:chOff x="0" y="0"/>
          <a:chExt cx="0" cy="0"/>
        </a:xfrm>
      </p:grpSpPr>
      <p:sp>
        <p:nvSpPr>
          <p:cNvPr id="147" name="Google Shape;147;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8" name="Google Shape;148;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49" name="Google Shape;14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0" name="Shape 150"/>
        <p:cNvGrpSpPr/>
        <p:nvPr/>
      </p:nvGrpSpPr>
      <p:grpSpPr>
        <a:xfrm>
          <a:off x="0" y="0"/>
          <a:ext cx="0" cy="0"/>
          <a:chOff x="0" y="0"/>
          <a:chExt cx="0" cy="0"/>
        </a:xfrm>
      </p:grpSpPr>
      <p:sp>
        <p:nvSpPr>
          <p:cNvPr id="151" name="Google Shape;151;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2" name="Google Shape;152;p3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153" name="Google Shape;153;p3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154" name="Google Shape;15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5" name="Shape 155"/>
        <p:cNvGrpSpPr/>
        <p:nvPr/>
      </p:nvGrpSpPr>
      <p:grpSpPr>
        <a:xfrm>
          <a:off x="0" y="0"/>
          <a:ext cx="0" cy="0"/>
          <a:chOff x="0" y="0"/>
          <a:chExt cx="0" cy="0"/>
        </a:xfrm>
      </p:grpSpPr>
      <p:sp>
        <p:nvSpPr>
          <p:cNvPr id="156" name="Google Shape;156;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7" name="Google Shape;157;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8" name="Shape 158"/>
        <p:cNvGrpSpPr/>
        <p:nvPr/>
      </p:nvGrpSpPr>
      <p:grpSpPr>
        <a:xfrm>
          <a:off x="0" y="0"/>
          <a:ext cx="0" cy="0"/>
          <a:chOff x="0" y="0"/>
          <a:chExt cx="0" cy="0"/>
        </a:xfrm>
      </p:grpSpPr>
      <p:sp>
        <p:nvSpPr>
          <p:cNvPr id="159" name="Google Shape;159;p3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60" name="Google Shape;160;p3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161" name="Google Shape;16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2" name="Shape 162"/>
        <p:cNvGrpSpPr/>
        <p:nvPr/>
      </p:nvGrpSpPr>
      <p:grpSpPr>
        <a:xfrm>
          <a:off x="0" y="0"/>
          <a:ext cx="0" cy="0"/>
          <a:chOff x="0" y="0"/>
          <a:chExt cx="0" cy="0"/>
        </a:xfrm>
      </p:grpSpPr>
      <p:sp>
        <p:nvSpPr>
          <p:cNvPr id="163" name="Google Shape;163;p3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64" name="Google Shape;164;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5" name="Shape 165"/>
        <p:cNvGrpSpPr/>
        <p:nvPr/>
      </p:nvGrpSpPr>
      <p:grpSpPr>
        <a:xfrm>
          <a:off x="0" y="0"/>
          <a:ext cx="0" cy="0"/>
          <a:chOff x="0" y="0"/>
          <a:chExt cx="0" cy="0"/>
        </a:xfrm>
      </p:grpSpPr>
      <p:sp>
        <p:nvSpPr>
          <p:cNvPr id="166" name="Google Shape;166;p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3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68" name="Google Shape;168;p3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9" name="Google Shape;169;p3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70" name="Google Shape;170;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1" name="Shape 171"/>
        <p:cNvGrpSpPr/>
        <p:nvPr/>
      </p:nvGrpSpPr>
      <p:grpSpPr>
        <a:xfrm>
          <a:off x="0" y="0"/>
          <a:ext cx="0" cy="0"/>
          <a:chOff x="0" y="0"/>
          <a:chExt cx="0" cy="0"/>
        </a:xfrm>
      </p:grpSpPr>
      <p:sp>
        <p:nvSpPr>
          <p:cNvPr id="172" name="Google Shape;172;p3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73" name="Google Shape;173;p3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174" name="Google Shape;174;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5" name="Shape 175"/>
        <p:cNvGrpSpPr/>
        <p:nvPr/>
      </p:nvGrpSpPr>
      <p:grpSpPr>
        <a:xfrm>
          <a:off x="0" y="0"/>
          <a:ext cx="0" cy="0"/>
          <a:chOff x="0" y="0"/>
          <a:chExt cx="0" cy="0"/>
        </a:xfrm>
      </p:grpSpPr>
      <p:sp>
        <p:nvSpPr>
          <p:cNvPr id="176" name="Google Shape;176;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2.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52" name="Google Shape;52;p13"/>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
        <p:nvSpPr>
          <p:cNvPr id="53" name="Google Shape;53;p13"/>
          <p:cNvSpPr txBox="1"/>
          <p:nvPr>
            <p:ph idx="10" type="dt"/>
          </p:nvPr>
        </p:nvSpPr>
        <p:spPr>
          <a:xfrm>
            <a:off x="457200" y="4683919"/>
            <a:ext cx="2133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54" name="Google Shape;54;p13"/>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55" name="Google Shape;55;p13"/>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2" name="Shape 132"/>
        <p:cNvGrpSpPr/>
        <p:nvPr/>
      </p:nvGrpSpPr>
      <p:grpSpPr>
        <a:xfrm>
          <a:off x="0" y="0"/>
          <a:ext cx="0" cy="0"/>
          <a:chOff x="0" y="0"/>
          <a:chExt cx="0" cy="0"/>
        </a:xfrm>
      </p:grpSpPr>
      <p:sp>
        <p:nvSpPr>
          <p:cNvPr id="133" name="Google Shape;133;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34" name="Google Shape;134;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35" name="Google Shape;135;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14.png"/><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1.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80" name="Shape 180"/>
        <p:cNvGrpSpPr/>
        <p:nvPr/>
      </p:nvGrpSpPr>
      <p:grpSpPr>
        <a:xfrm>
          <a:off x="0" y="0"/>
          <a:ext cx="0" cy="0"/>
          <a:chOff x="0" y="0"/>
          <a:chExt cx="0" cy="0"/>
        </a:xfrm>
      </p:grpSpPr>
      <p:sp>
        <p:nvSpPr>
          <p:cNvPr id="181" name="Google Shape;181;p39"/>
          <p:cNvSpPr txBox="1"/>
          <p:nvPr/>
        </p:nvSpPr>
        <p:spPr>
          <a:xfrm>
            <a:off x="311700" y="310225"/>
            <a:ext cx="8520600" cy="9183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Lindenwold High School - Back to School Night</a:t>
            </a:r>
            <a:endParaRPr b="0" i="0" sz="3000" u="none" cap="none" strike="noStrike">
              <a:solidFill>
                <a:srgbClr val="F1C232"/>
              </a:solidFill>
              <a:latin typeface="Oswald"/>
              <a:ea typeface="Oswald"/>
              <a:cs typeface="Oswald"/>
              <a:sym typeface="Oswald"/>
            </a:endParaRPr>
          </a:p>
          <a:p>
            <a:pPr indent="0" lvl="0" marL="0" rtl="0" algn="ctr">
              <a:spcBef>
                <a:spcPts val="0"/>
              </a:spcBef>
              <a:spcAft>
                <a:spcPts val="0"/>
              </a:spcAft>
              <a:buClr>
                <a:schemeClr val="dk1"/>
              </a:buClr>
              <a:buSzPts val="3000"/>
              <a:buFont typeface="Arial"/>
              <a:buNone/>
            </a:pPr>
            <a:r>
              <a:rPr lang="en" sz="2100">
                <a:solidFill>
                  <a:srgbClr val="F1C232"/>
                </a:solidFill>
                <a:latin typeface="Oswald"/>
                <a:ea typeface="Oswald"/>
                <a:cs typeface="Oswald"/>
                <a:sym typeface="Oswald"/>
              </a:rPr>
              <a:t>Escuela secundaria Lindenwold - Noche de regreso a clase</a:t>
            </a:r>
            <a:endParaRPr b="0" i="0" sz="21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182" name="Google Shape;182;p39"/>
          <p:cNvSpPr txBox="1"/>
          <p:nvPr/>
        </p:nvSpPr>
        <p:spPr>
          <a:xfrm>
            <a:off x="1411425" y="3289101"/>
            <a:ext cx="6416700" cy="16470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lang="en" sz="2100">
                <a:solidFill>
                  <a:srgbClr val="073763"/>
                </a:solidFill>
                <a:latin typeface="Oswald"/>
                <a:ea typeface="Oswald"/>
                <a:cs typeface="Oswald"/>
                <a:sym typeface="Oswald"/>
              </a:rPr>
              <a:t>September 21</a:t>
            </a:r>
            <a:r>
              <a:rPr b="0" i="0" lang="en" sz="2100" u="none" cap="none" strike="noStrike">
                <a:solidFill>
                  <a:srgbClr val="073763"/>
                </a:solidFill>
                <a:latin typeface="Oswald"/>
                <a:ea typeface="Oswald"/>
                <a:cs typeface="Oswald"/>
                <a:sym typeface="Oswald"/>
              </a:rPr>
              <a:t>, 202</a:t>
            </a:r>
            <a:r>
              <a:rPr lang="en" sz="2100">
                <a:solidFill>
                  <a:srgbClr val="073763"/>
                </a:solidFill>
                <a:latin typeface="Oswald"/>
                <a:ea typeface="Oswald"/>
                <a:cs typeface="Oswald"/>
                <a:sym typeface="Oswald"/>
              </a:rPr>
              <a:t>3</a:t>
            </a:r>
            <a:endParaRPr b="0" i="0" sz="2100" u="none" cap="none" strike="noStrike">
              <a:solidFill>
                <a:srgbClr val="073763"/>
              </a:solidFill>
              <a:latin typeface="Oswald"/>
              <a:ea typeface="Oswald"/>
              <a:cs typeface="Oswald"/>
              <a:sym typeface="Oswald"/>
            </a:endParaRPr>
          </a:p>
          <a:p>
            <a:pPr indent="0" lvl="0" marL="0" marR="0" rtl="0" algn="ctr">
              <a:lnSpc>
                <a:spcPct val="100000"/>
              </a:lnSpc>
              <a:spcBef>
                <a:spcPts val="0"/>
              </a:spcBef>
              <a:spcAft>
                <a:spcPts val="0"/>
              </a:spcAft>
              <a:buNone/>
            </a:pPr>
            <a:r>
              <a:rPr b="1" i="1" lang="en">
                <a:solidFill>
                  <a:srgbClr val="073763"/>
                </a:solidFill>
              </a:rPr>
              <a:t>Our Town  Our Kids Our Future</a:t>
            </a:r>
            <a:endParaRPr b="1" i="1">
              <a:solidFill>
                <a:srgbClr val="073763"/>
              </a:solidFill>
            </a:endParaRPr>
          </a:p>
          <a:p>
            <a:pPr indent="0" lvl="0" marL="0" marR="0" rtl="0" algn="ctr">
              <a:lnSpc>
                <a:spcPct val="100000"/>
              </a:lnSpc>
              <a:spcBef>
                <a:spcPts val="0"/>
              </a:spcBef>
              <a:spcAft>
                <a:spcPts val="0"/>
              </a:spcAft>
              <a:buNone/>
            </a:pPr>
            <a:r>
              <a:t/>
            </a:r>
            <a:endParaRPr b="1" i="1">
              <a:solidFill>
                <a:srgbClr val="073763"/>
              </a:solidFill>
            </a:endParaRPr>
          </a:p>
          <a:p>
            <a:pPr indent="0" lvl="0" marL="0" rtl="0" algn="ctr">
              <a:spcBef>
                <a:spcPts val="0"/>
              </a:spcBef>
              <a:spcAft>
                <a:spcPts val="0"/>
              </a:spcAft>
              <a:buClr>
                <a:schemeClr val="dk1"/>
              </a:buClr>
              <a:buSzPts val="2100"/>
              <a:buFont typeface="Arial"/>
              <a:buNone/>
            </a:pPr>
            <a:r>
              <a:rPr lang="en" sz="1800">
                <a:solidFill>
                  <a:srgbClr val="073763"/>
                </a:solidFill>
                <a:latin typeface="Oswald"/>
                <a:ea typeface="Oswald"/>
                <a:cs typeface="Oswald"/>
                <a:sym typeface="Oswald"/>
              </a:rPr>
              <a:t>21 de septiembre de 2023</a:t>
            </a:r>
            <a:endParaRPr sz="1800">
              <a:solidFill>
                <a:srgbClr val="073763"/>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b="1" i="1" lang="en">
                <a:solidFill>
                  <a:srgbClr val="073763"/>
                </a:solidFill>
              </a:rPr>
              <a:t>Nuestro Ciudad  Nuestro Niños Nuestro Futuro</a:t>
            </a:r>
            <a:endParaRPr i="1">
              <a:solidFill>
                <a:srgbClr val="073763"/>
              </a:solidFill>
            </a:endParaRPr>
          </a:p>
          <a:p>
            <a:pPr indent="0" lvl="0" marL="0" marR="0" rtl="0" algn="ctr">
              <a:lnSpc>
                <a:spcPct val="100000"/>
              </a:lnSpc>
              <a:spcBef>
                <a:spcPts val="0"/>
              </a:spcBef>
              <a:spcAft>
                <a:spcPts val="0"/>
              </a:spcAft>
              <a:buNone/>
            </a:pPr>
            <a:r>
              <a:t/>
            </a:r>
            <a:endParaRPr b="1" i="1">
              <a:solidFill>
                <a:srgbClr val="073763"/>
              </a:solidFill>
            </a:endParaRPr>
          </a:p>
        </p:txBody>
      </p:sp>
      <p:sp>
        <p:nvSpPr>
          <p:cNvPr id="183" name="Google Shape;183;p39"/>
          <p:cNvSpPr txBox="1"/>
          <p:nvPr>
            <p:ph idx="1" type="body"/>
          </p:nvPr>
        </p:nvSpPr>
        <p:spPr>
          <a:xfrm>
            <a:off x="0" y="4662725"/>
            <a:ext cx="9144000" cy="480900"/>
          </a:xfrm>
          <a:prstGeom prst="rect">
            <a:avLst/>
          </a:prstGeom>
          <a:noFill/>
        </p:spPr>
        <p:txBody>
          <a:bodyPr anchorCtr="0" anchor="ctr" bIns="91425" lIns="91425" spcFirstLastPara="1" rIns="91425" wrap="square" tIns="91425">
            <a:noAutofit/>
          </a:bodyPr>
          <a:lstStyle/>
          <a:p>
            <a:pPr indent="0" lvl="0" marL="6858000" rtl="0" algn="l">
              <a:spcBef>
                <a:spcPts val="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0"/>
              </a:spcBef>
              <a:spcAft>
                <a:spcPts val="0"/>
              </a:spcAft>
              <a:buSzPts val="935"/>
              <a:buNone/>
            </a:pPr>
            <a:r>
              <a:rPr lang="en">
                <a:solidFill>
                  <a:srgbClr val="F1C232"/>
                </a:solidFill>
              </a:rPr>
              <a:t> High School</a:t>
            </a:r>
            <a:endParaRPr sz="1929">
              <a:solidFill>
                <a:srgbClr val="F1C232"/>
              </a:solidFill>
            </a:endParaRPr>
          </a:p>
        </p:txBody>
      </p:sp>
      <p:pic>
        <p:nvPicPr>
          <p:cNvPr id="184" name="Google Shape;184;p39"/>
          <p:cNvPicPr preferRelativeResize="0"/>
          <p:nvPr/>
        </p:nvPicPr>
        <p:blipFill>
          <a:blip r:embed="rId3">
            <a:alphaModFix/>
          </a:blip>
          <a:stretch>
            <a:fillRect/>
          </a:stretch>
        </p:blipFill>
        <p:spPr>
          <a:xfrm>
            <a:off x="2975000" y="1286950"/>
            <a:ext cx="3289526" cy="2063200"/>
          </a:xfrm>
          <a:prstGeom prst="rect">
            <a:avLst/>
          </a:prstGeom>
          <a:noFill/>
          <a:ln>
            <a:noFill/>
          </a:ln>
        </p:spPr>
      </p:pic>
      <p:pic>
        <p:nvPicPr>
          <p:cNvPr id="185" name="Google Shape;185;p39"/>
          <p:cNvPicPr preferRelativeResize="0"/>
          <p:nvPr/>
        </p:nvPicPr>
        <p:blipFill>
          <a:blip r:embed="rId4">
            <a:alphaModFix/>
          </a:blip>
          <a:stretch>
            <a:fillRect/>
          </a:stretch>
        </p:blipFill>
        <p:spPr>
          <a:xfrm>
            <a:off x="8371875" y="4662600"/>
            <a:ext cx="772125" cy="480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64" name="Shape 264"/>
        <p:cNvGrpSpPr/>
        <p:nvPr/>
      </p:nvGrpSpPr>
      <p:grpSpPr>
        <a:xfrm>
          <a:off x="0" y="0"/>
          <a:ext cx="0" cy="0"/>
          <a:chOff x="0" y="0"/>
          <a:chExt cx="0" cy="0"/>
        </a:xfrm>
      </p:grpSpPr>
      <p:sp>
        <p:nvSpPr>
          <p:cNvPr id="265" name="Google Shape;265;p48"/>
          <p:cNvSpPr txBox="1"/>
          <p:nvPr/>
        </p:nvSpPr>
        <p:spPr>
          <a:xfrm>
            <a:off x="311700" y="310225"/>
            <a:ext cx="8520600" cy="5727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Chromebook Distribution/Distribución de Chromebooks</a:t>
            </a:r>
            <a:endParaRPr b="0" i="0" sz="3000" u="none" cap="none" strike="noStrike">
              <a:solidFill>
                <a:srgbClr val="F1C232"/>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266" name="Google Shape;266;p48"/>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267" name="Google Shape;267;p48"/>
          <p:cNvSpPr txBox="1"/>
          <p:nvPr>
            <p:ph idx="1" type="body"/>
          </p:nvPr>
        </p:nvSpPr>
        <p:spPr>
          <a:xfrm>
            <a:off x="-12" y="4496700"/>
            <a:ext cx="9144000" cy="646800"/>
          </a:xfrm>
          <a:prstGeom prst="rect">
            <a:avLst/>
          </a:prstGeom>
          <a:noFill/>
        </p:spPr>
        <p:txBody>
          <a:bodyPr anchorCtr="0" anchor="ctr" bIns="91425" lIns="91425" spcFirstLastPara="1" rIns="91425" wrap="square" tIns="91425">
            <a:noAutofit/>
          </a:bodyPr>
          <a:lstStyle/>
          <a:p>
            <a:pPr indent="0" lvl="0" marL="6858000" rtl="0" algn="l">
              <a:spcBef>
                <a:spcPts val="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0"/>
              </a:spcBef>
              <a:spcAft>
                <a:spcPts val="0"/>
              </a:spcAft>
              <a:buSzPts val="935"/>
              <a:buNone/>
            </a:pPr>
            <a:r>
              <a:rPr lang="en">
                <a:solidFill>
                  <a:srgbClr val="F1C232"/>
                </a:solidFill>
              </a:rPr>
              <a:t> High School</a:t>
            </a:r>
            <a:endParaRPr sz="1929">
              <a:solidFill>
                <a:srgbClr val="F1C232"/>
              </a:solidFill>
            </a:endParaRPr>
          </a:p>
        </p:txBody>
      </p:sp>
      <p:pic>
        <p:nvPicPr>
          <p:cNvPr id="268" name="Google Shape;268;p48"/>
          <p:cNvPicPr preferRelativeResize="0"/>
          <p:nvPr/>
        </p:nvPicPr>
        <p:blipFill>
          <a:blip r:embed="rId3">
            <a:alphaModFix/>
          </a:blip>
          <a:stretch>
            <a:fillRect/>
          </a:stretch>
        </p:blipFill>
        <p:spPr>
          <a:xfrm>
            <a:off x="8371875" y="4496700"/>
            <a:ext cx="772125" cy="646800"/>
          </a:xfrm>
          <a:prstGeom prst="rect">
            <a:avLst/>
          </a:prstGeom>
          <a:noFill/>
          <a:ln>
            <a:noFill/>
          </a:ln>
        </p:spPr>
      </p:pic>
      <p:sp>
        <p:nvSpPr>
          <p:cNvPr id="269" name="Google Shape;269;p48"/>
          <p:cNvSpPr txBox="1"/>
          <p:nvPr/>
        </p:nvSpPr>
        <p:spPr>
          <a:xfrm>
            <a:off x="311700" y="976975"/>
            <a:ext cx="4175400" cy="42636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Char char="●"/>
            </a:pPr>
            <a:r>
              <a:rPr lang="en" sz="1500"/>
              <a:t>Student Chromebooks are an integral part of the educational process.</a:t>
            </a:r>
            <a:endParaRPr sz="1500"/>
          </a:p>
          <a:p>
            <a:pPr indent="-323850" lvl="0" marL="457200" rtl="0" algn="l">
              <a:spcBef>
                <a:spcPts val="0"/>
              </a:spcBef>
              <a:spcAft>
                <a:spcPts val="0"/>
              </a:spcAft>
              <a:buSzPts val="1500"/>
              <a:buChar char="●"/>
            </a:pPr>
            <a:r>
              <a:rPr lang="en" sz="1500"/>
              <a:t>Students should be coming to school with a fully charged Chromebook.</a:t>
            </a:r>
            <a:endParaRPr sz="1500"/>
          </a:p>
          <a:p>
            <a:pPr indent="-323850" lvl="0" marL="457200" rtl="0" algn="l">
              <a:spcBef>
                <a:spcPts val="0"/>
              </a:spcBef>
              <a:spcAft>
                <a:spcPts val="0"/>
              </a:spcAft>
              <a:buSzPts val="1500"/>
              <a:buChar char="●"/>
            </a:pPr>
            <a:r>
              <a:rPr lang="en" sz="1500"/>
              <a:t>If your child does not have a Chromebook, please come see us in the Main Office tonight.</a:t>
            </a:r>
            <a:endParaRPr sz="1500"/>
          </a:p>
          <a:p>
            <a:pPr indent="0" lvl="0" marL="0" rtl="0" algn="l">
              <a:spcBef>
                <a:spcPts val="0"/>
              </a:spcBef>
              <a:spcAft>
                <a:spcPts val="0"/>
              </a:spcAft>
              <a:buNone/>
            </a:pPr>
            <a:r>
              <a:t/>
            </a:r>
            <a:endParaRPr sz="1600"/>
          </a:p>
          <a:p>
            <a:pPr indent="-323850" lvl="0" marL="457200" rtl="0" algn="l">
              <a:spcBef>
                <a:spcPts val="0"/>
              </a:spcBef>
              <a:spcAft>
                <a:spcPts val="0"/>
              </a:spcAft>
              <a:buClr>
                <a:schemeClr val="dk1"/>
              </a:buClr>
              <a:buSzPts val="1500"/>
              <a:buChar char="●"/>
            </a:pPr>
            <a:r>
              <a:rPr lang="en" sz="1500">
                <a:solidFill>
                  <a:schemeClr val="dk1"/>
                </a:solidFill>
              </a:rPr>
              <a:t>Los chromebooks de los estudiantes son una parte integral del proceso educativo.</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Los estudiantes deben venir a la con un Chromebook completamente cargado.</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Si su hijo no tiene un Chromebook, venga a vernos a la oficina principal esta noche.</a:t>
            </a:r>
            <a:endParaRPr sz="1500">
              <a:solidFill>
                <a:schemeClr val="dk1"/>
              </a:solidFill>
            </a:endParaRPr>
          </a:p>
          <a:p>
            <a:pPr indent="0" lvl="0" marL="45720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None/>
            </a:pPr>
            <a:r>
              <a:t/>
            </a:r>
            <a:endParaRPr sz="1600"/>
          </a:p>
          <a:p>
            <a:pPr indent="0" lvl="0" marL="457200" rtl="0" algn="l">
              <a:spcBef>
                <a:spcPts val="0"/>
              </a:spcBef>
              <a:spcAft>
                <a:spcPts val="0"/>
              </a:spcAft>
              <a:buNone/>
            </a:pPr>
            <a:r>
              <a:t/>
            </a:r>
            <a:endParaRPr/>
          </a:p>
        </p:txBody>
      </p:sp>
      <p:pic>
        <p:nvPicPr>
          <p:cNvPr id="270" name="Google Shape;270;p48"/>
          <p:cNvPicPr preferRelativeResize="0"/>
          <p:nvPr/>
        </p:nvPicPr>
        <p:blipFill>
          <a:blip r:embed="rId4">
            <a:alphaModFix/>
          </a:blip>
          <a:stretch>
            <a:fillRect/>
          </a:stretch>
        </p:blipFill>
        <p:spPr>
          <a:xfrm>
            <a:off x="5342550" y="1638750"/>
            <a:ext cx="2619375" cy="1743075"/>
          </a:xfrm>
          <a:prstGeom prst="rect">
            <a:avLst/>
          </a:prstGeom>
          <a:noFill/>
          <a:ln cap="flat" cmpd="sng" w="9525">
            <a:solidFill>
              <a:srgbClr val="1C4587"/>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74" name="Shape 274"/>
        <p:cNvGrpSpPr/>
        <p:nvPr/>
      </p:nvGrpSpPr>
      <p:grpSpPr>
        <a:xfrm>
          <a:off x="0" y="0"/>
          <a:ext cx="0" cy="0"/>
          <a:chOff x="0" y="0"/>
          <a:chExt cx="0" cy="0"/>
        </a:xfrm>
      </p:grpSpPr>
      <p:sp>
        <p:nvSpPr>
          <p:cNvPr id="275" name="Google Shape;275;p49"/>
          <p:cNvSpPr txBox="1"/>
          <p:nvPr/>
        </p:nvSpPr>
        <p:spPr>
          <a:xfrm>
            <a:off x="311700" y="310225"/>
            <a:ext cx="8520600" cy="5727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Cell Phones/Celulares</a:t>
            </a:r>
            <a:endParaRPr b="0" i="0" sz="3000" u="none" cap="none" strike="noStrike">
              <a:solidFill>
                <a:srgbClr val="F1C232"/>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276" name="Google Shape;276;p49"/>
          <p:cNvSpPr txBox="1"/>
          <p:nvPr/>
        </p:nvSpPr>
        <p:spPr>
          <a:xfrm>
            <a:off x="1419050" y="3419988"/>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t/>
            </a:r>
            <a:endParaRPr i="1">
              <a:solidFill>
                <a:srgbClr val="073763"/>
              </a:solidFill>
            </a:endParaRPr>
          </a:p>
        </p:txBody>
      </p:sp>
      <p:sp>
        <p:nvSpPr>
          <p:cNvPr id="277" name="Google Shape;277;p49"/>
          <p:cNvSpPr txBox="1"/>
          <p:nvPr>
            <p:ph idx="1" type="body"/>
          </p:nvPr>
        </p:nvSpPr>
        <p:spPr>
          <a:xfrm>
            <a:off x="-12" y="4496700"/>
            <a:ext cx="9144000" cy="646800"/>
          </a:xfrm>
          <a:prstGeom prst="rect">
            <a:avLst/>
          </a:prstGeom>
          <a:noFill/>
        </p:spPr>
        <p:txBody>
          <a:bodyPr anchorCtr="0" anchor="ctr" bIns="91425" lIns="91425" spcFirstLastPara="1" rIns="91425" wrap="square" tIns="91425">
            <a:noAutofit/>
          </a:bodyPr>
          <a:lstStyle/>
          <a:p>
            <a:pPr indent="0" lvl="0" marL="6858000" rtl="0" algn="l">
              <a:spcBef>
                <a:spcPts val="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0"/>
              </a:spcBef>
              <a:spcAft>
                <a:spcPts val="0"/>
              </a:spcAft>
              <a:buSzPts val="935"/>
              <a:buNone/>
            </a:pPr>
            <a:r>
              <a:rPr lang="en">
                <a:solidFill>
                  <a:srgbClr val="F1C232"/>
                </a:solidFill>
              </a:rPr>
              <a:t> High School</a:t>
            </a:r>
            <a:endParaRPr sz="1929">
              <a:solidFill>
                <a:srgbClr val="F1C232"/>
              </a:solidFill>
            </a:endParaRPr>
          </a:p>
        </p:txBody>
      </p:sp>
      <p:pic>
        <p:nvPicPr>
          <p:cNvPr id="278" name="Google Shape;278;p49"/>
          <p:cNvPicPr preferRelativeResize="0"/>
          <p:nvPr/>
        </p:nvPicPr>
        <p:blipFill>
          <a:blip r:embed="rId3">
            <a:alphaModFix/>
          </a:blip>
          <a:stretch>
            <a:fillRect/>
          </a:stretch>
        </p:blipFill>
        <p:spPr>
          <a:xfrm>
            <a:off x="8371875" y="4496700"/>
            <a:ext cx="772125" cy="646800"/>
          </a:xfrm>
          <a:prstGeom prst="rect">
            <a:avLst/>
          </a:prstGeom>
          <a:noFill/>
          <a:ln>
            <a:noFill/>
          </a:ln>
        </p:spPr>
      </p:pic>
      <p:pic>
        <p:nvPicPr>
          <p:cNvPr id="279" name="Google Shape;279;p49"/>
          <p:cNvPicPr preferRelativeResize="0"/>
          <p:nvPr/>
        </p:nvPicPr>
        <p:blipFill>
          <a:blip r:embed="rId4">
            <a:alphaModFix/>
          </a:blip>
          <a:stretch>
            <a:fillRect/>
          </a:stretch>
        </p:blipFill>
        <p:spPr>
          <a:xfrm>
            <a:off x="1304566" y="882925"/>
            <a:ext cx="3501535" cy="3613776"/>
          </a:xfrm>
          <a:prstGeom prst="rect">
            <a:avLst/>
          </a:prstGeom>
          <a:noFill/>
          <a:ln>
            <a:noFill/>
          </a:ln>
        </p:spPr>
      </p:pic>
      <p:pic>
        <p:nvPicPr>
          <p:cNvPr id="280" name="Google Shape;280;p49"/>
          <p:cNvPicPr preferRelativeResize="0"/>
          <p:nvPr/>
        </p:nvPicPr>
        <p:blipFill>
          <a:blip r:embed="rId5">
            <a:alphaModFix/>
          </a:blip>
          <a:stretch>
            <a:fillRect/>
          </a:stretch>
        </p:blipFill>
        <p:spPr>
          <a:xfrm>
            <a:off x="5394950" y="882925"/>
            <a:ext cx="2700190" cy="3613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84" name="Shape 284"/>
        <p:cNvGrpSpPr/>
        <p:nvPr/>
      </p:nvGrpSpPr>
      <p:grpSpPr>
        <a:xfrm>
          <a:off x="0" y="0"/>
          <a:ext cx="0" cy="0"/>
          <a:chOff x="0" y="0"/>
          <a:chExt cx="0" cy="0"/>
        </a:xfrm>
      </p:grpSpPr>
      <p:pic>
        <p:nvPicPr>
          <p:cNvPr id="285" name="Google Shape;285;p50"/>
          <p:cNvPicPr preferRelativeResize="0"/>
          <p:nvPr/>
        </p:nvPicPr>
        <p:blipFill>
          <a:blip r:embed="rId3">
            <a:alphaModFix/>
          </a:blip>
          <a:stretch>
            <a:fillRect/>
          </a:stretch>
        </p:blipFill>
        <p:spPr>
          <a:xfrm>
            <a:off x="714349" y="0"/>
            <a:ext cx="3857652" cy="5143501"/>
          </a:xfrm>
          <a:prstGeom prst="rect">
            <a:avLst/>
          </a:prstGeom>
          <a:noFill/>
          <a:ln>
            <a:noFill/>
          </a:ln>
        </p:spPr>
      </p:pic>
      <p:pic>
        <p:nvPicPr>
          <p:cNvPr id="286" name="Google Shape;286;p50"/>
          <p:cNvPicPr preferRelativeResize="0"/>
          <p:nvPr/>
        </p:nvPicPr>
        <p:blipFill>
          <a:blip r:embed="rId4">
            <a:alphaModFix/>
          </a:blip>
          <a:stretch>
            <a:fillRect/>
          </a:stretch>
        </p:blipFill>
        <p:spPr>
          <a:xfrm>
            <a:off x="4749450" y="-4"/>
            <a:ext cx="3857649" cy="514351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90" name="Shape 290"/>
        <p:cNvGrpSpPr/>
        <p:nvPr/>
      </p:nvGrpSpPr>
      <p:grpSpPr>
        <a:xfrm>
          <a:off x="0" y="0"/>
          <a:ext cx="0" cy="0"/>
          <a:chOff x="0" y="0"/>
          <a:chExt cx="0" cy="0"/>
        </a:xfrm>
      </p:grpSpPr>
      <p:sp>
        <p:nvSpPr>
          <p:cNvPr id="291" name="Google Shape;291;p51"/>
          <p:cNvSpPr txBox="1"/>
          <p:nvPr/>
        </p:nvSpPr>
        <p:spPr>
          <a:xfrm>
            <a:off x="311700" y="50275"/>
            <a:ext cx="8520600" cy="5172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LHS Clubs/Activities/LHS Cludes/Actividades</a:t>
            </a:r>
            <a:endParaRPr sz="2700">
              <a:solidFill>
                <a:srgbClr val="F1DA1F"/>
              </a:solidFill>
              <a:latin typeface="Oswald"/>
              <a:ea typeface="Oswald"/>
              <a:cs typeface="Oswald"/>
              <a:sym typeface="Oswald"/>
            </a:endParaRPr>
          </a:p>
          <a:p>
            <a:pPr indent="0" lvl="0" marL="0" rtl="0" algn="ctr">
              <a:spcBef>
                <a:spcPts val="0"/>
              </a:spcBef>
              <a:spcAft>
                <a:spcPts val="0"/>
              </a:spcAft>
              <a:buClr>
                <a:schemeClr val="lt2"/>
              </a:buClr>
              <a:buFont typeface="Arial"/>
              <a:buNone/>
            </a:pPr>
            <a:r>
              <a:t/>
            </a:r>
            <a:endParaRPr sz="5200">
              <a:solidFill>
                <a:srgbClr val="F1DA1F"/>
              </a:solidFill>
            </a:endParaRPr>
          </a:p>
          <a:p>
            <a:pPr indent="0" lvl="0" marL="0" rtl="0" algn="ctr">
              <a:spcBef>
                <a:spcPts val="0"/>
              </a:spcBef>
              <a:spcAft>
                <a:spcPts val="0"/>
              </a:spcAft>
              <a:buClr>
                <a:schemeClr val="lt1"/>
              </a:buClr>
              <a:buSzPts val="3900"/>
              <a:buFont typeface="Arial"/>
              <a:buNone/>
            </a:pPr>
            <a:r>
              <a:t/>
            </a:r>
            <a:endParaRPr sz="3900">
              <a:solidFill>
                <a:schemeClr val="accent6"/>
              </a:solidFill>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292" name="Google Shape;292;p51"/>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293" name="Google Shape;293;p51"/>
          <p:cNvSpPr txBox="1"/>
          <p:nvPr>
            <p:ph idx="1" type="body"/>
          </p:nvPr>
        </p:nvSpPr>
        <p:spPr>
          <a:xfrm>
            <a:off x="0" y="5143500"/>
            <a:ext cx="9144000" cy="7971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294" name="Google Shape;294;p51"/>
          <p:cNvPicPr preferRelativeResize="0"/>
          <p:nvPr/>
        </p:nvPicPr>
        <p:blipFill>
          <a:blip r:embed="rId3">
            <a:alphaModFix/>
          </a:blip>
          <a:stretch>
            <a:fillRect/>
          </a:stretch>
        </p:blipFill>
        <p:spPr>
          <a:xfrm>
            <a:off x="8304225" y="5218650"/>
            <a:ext cx="772125" cy="646800"/>
          </a:xfrm>
          <a:prstGeom prst="rect">
            <a:avLst/>
          </a:prstGeom>
          <a:noFill/>
          <a:ln>
            <a:noFill/>
          </a:ln>
        </p:spPr>
      </p:pic>
      <p:sp>
        <p:nvSpPr>
          <p:cNvPr id="295" name="Google Shape;295;p51"/>
          <p:cNvSpPr txBox="1"/>
          <p:nvPr/>
        </p:nvSpPr>
        <p:spPr>
          <a:xfrm>
            <a:off x="100575" y="797400"/>
            <a:ext cx="3000000" cy="5085600"/>
          </a:xfrm>
          <a:prstGeom prst="rect">
            <a:avLst/>
          </a:prstGeom>
          <a:noFill/>
          <a:ln>
            <a:noFill/>
          </a:ln>
        </p:spPr>
        <p:txBody>
          <a:bodyPr anchorCtr="0" anchor="t" bIns="91425" lIns="91425" spcFirstLastPara="1" rIns="91425" wrap="square" tIns="91425">
            <a:spAutoFit/>
          </a:bodyPr>
          <a:lstStyle/>
          <a:p>
            <a:pPr indent="-311150" lvl="0" marL="457200" rtl="0" algn="l">
              <a:lnSpc>
                <a:spcPct val="90000"/>
              </a:lnSpc>
              <a:spcBef>
                <a:spcPts val="0"/>
              </a:spcBef>
              <a:spcAft>
                <a:spcPts val="0"/>
              </a:spcAft>
              <a:buClr>
                <a:srgbClr val="283561"/>
              </a:buClr>
              <a:buSzPts val="1300"/>
              <a:buChar char="●"/>
            </a:pPr>
            <a:r>
              <a:rPr lang="en" sz="1300">
                <a:solidFill>
                  <a:srgbClr val="283561"/>
                </a:solidFill>
              </a:rPr>
              <a:t>Adventure Club</a:t>
            </a:r>
            <a:endParaRPr sz="1300">
              <a:solidFill>
                <a:srgbClr val="283561"/>
              </a:solidFill>
            </a:endParaRPr>
          </a:p>
          <a:p>
            <a:pPr indent="-311150" lvl="0" marL="457200" rtl="0" algn="l">
              <a:lnSpc>
                <a:spcPct val="90000"/>
              </a:lnSpc>
              <a:spcBef>
                <a:spcPts val="0"/>
              </a:spcBef>
              <a:spcAft>
                <a:spcPts val="0"/>
              </a:spcAft>
              <a:buClr>
                <a:srgbClr val="283561"/>
              </a:buClr>
              <a:buSzPts val="1300"/>
              <a:buChar char="●"/>
            </a:pPr>
            <a:r>
              <a:rPr lang="en" sz="1300">
                <a:solidFill>
                  <a:srgbClr val="283561"/>
                </a:solidFill>
              </a:rPr>
              <a:t>Alliance Club-GSA</a:t>
            </a:r>
            <a:endParaRPr sz="1300">
              <a:solidFill>
                <a:srgbClr val="283561"/>
              </a:solidFill>
            </a:endParaRPr>
          </a:p>
          <a:p>
            <a:pPr indent="-311150" lvl="0" marL="457200" rtl="0" algn="l">
              <a:lnSpc>
                <a:spcPct val="90000"/>
              </a:lnSpc>
              <a:spcBef>
                <a:spcPts val="0"/>
              </a:spcBef>
              <a:spcAft>
                <a:spcPts val="0"/>
              </a:spcAft>
              <a:buClr>
                <a:srgbClr val="283561"/>
              </a:buClr>
              <a:buSzPts val="1300"/>
              <a:buChar char="●"/>
            </a:pPr>
            <a:r>
              <a:rPr lang="en" sz="1300">
                <a:solidFill>
                  <a:srgbClr val="283561"/>
                </a:solidFill>
              </a:rPr>
              <a:t>Art Club</a:t>
            </a:r>
            <a:endParaRPr sz="1300">
              <a:solidFill>
                <a:srgbClr val="283561"/>
              </a:solidFill>
            </a:endParaRPr>
          </a:p>
          <a:p>
            <a:pPr indent="-311150" lvl="0" marL="457200" rtl="0" algn="l">
              <a:lnSpc>
                <a:spcPct val="90000"/>
              </a:lnSpc>
              <a:spcBef>
                <a:spcPts val="0"/>
              </a:spcBef>
              <a:spcAft>
                <a:spcPts val="0"/>
              </a:spcAft>
              <a:buClr>
                <a:srgbClr val="283561"/>
              </a:buClr>
              <a:buSzPts val="1300"/>
              <a:buChar char="●"/>
            </a:pPr>
            <a:r>
              <a:rPr lang="en" sz="1300">
                <a:solidFill>
                  <a:srgbClr val="283561"/>
                </a:solidFill>
              </a:rPr>
              <a:t>AV Club</a:t>
            </a:r>
            <a:endParaRPr sz="1300">
              <a:solidFill>
                <a:srgbClr val="283561"/>
              </a:solidFill>
            </a:endParaRPr>
          </a:p>
          <a:p>
            <a:pPr indent="-311150" lvl="0" marL="457200" rtl="0" algn="l">
              <a:lnSpc>
                <a:spcPct val="90000"/>
              </a:lnSpc>
              <a:spcBef>
                <a:spcPts val="0"/>
              </a:spcBef>
              <a:spcAft>
                <a:spcPts val="0"/>
              </a:spcAft>
              <a:buClr>
                <a:srgbClr val="283561"/>
              </a:buClr>
              <a:buSzPts val="1300"/>
              <a:buChar char="●"/>
            </a:pPr>
            <a:r>
              <a:rPr lang="en" sz="1300">
                <a:solidFill>
                  <a:srgbClr val="283561"/>
                </a:solidFill>
              </a:rPr>
              <a:t>Band</a:t>
            </a:r>
            <a:endParaRPr sz="1300">
              <a:solidFill>
                <a:srgbClr val="283561"/>
              </a:solidFill>
            </a:endParaRPr>
          </a:p>
          <a:p>
            <a:pPr indent="-311150" lvl="0" marL="457200" rtl="0" algn="l">
              <a:lnSpc>
                <a:spcPct val="90000"/>
              </a:lnSpc>
              <a:spcBef>
                <a:spcPts val="0"/>
              </a:spcBef>
              <a:spcAft>
                <a:spcPts val="0"/>
              </a:spcAft>
              <a:buClr>
                <a:srgbClr val="283561"/>
              </a:buClr>
              <a:buSzPts val="1300"/>
              <a:buChar char="●"/>
            </a:pPr>
            <a:r>
              <a:rPr lang="en" sz="1300">
                <a:solidFill>
                  <a:srgbClr val="283561"/>
                </a:solidFill>
              </a:rPr>
              <a:t>Building Men</a:t>
            </a:r>
            <a:endParaRPr sz="1300">
              <a:solidFill>
                <a:srgbClr val="283561"/>
              </a:solidFill>
            </a:endParaRPr>
          </a:p>
          <a:p>
            <a:pPr indent="-311150" lvl="0" marL="457200" rtl="0" algn="l">
              <a:lnSpc>
                <a:spcPct val="90000"/>
              </a:lnSpc>
              <a:spcBef>
                <a:spcPts val="0"/>
              </a:spcBef>
              <a:spcAft>
                <a:spcPts val="0"/>
              </a:spcAft>
              <a:buClr>
                <a:srgbClr val="283561"/>
              </a:buClr>
              <a:buSzPts val="1300"/>
              <a:buChar char="●"/>
            </a:pPr>
            <a:r>
              <a:rPr lang="en" sz="1300">
                <a:solidFill>
                  <a:srgbClr val="283561"/>
                </a:solidFill>
              </a:rPr>
              <a:t>Chess Club</a:t>
            </a:r>
            <a:endParaRPr sz="1300">
              <a:solidFill>
                <a:srgbClr val="283561"/>
              </a:solidFill>
            </a:endParaRPr>
          </a:p>
          <a:p>
            <a:pPr indent="-311150" lvl="0" marL="457200" rtl="0" algn="l">
              <a:lnSpc>
                <a:spcPct val="90000"/>
              </a:lnSpc>
              <a:spcBef>
                <a:spcPts val="0"/>
              </a:spcBef>
              <a:spcAft>
                <a:spcPts val="0"/>
              </a:spcAft>
              <a:buClr>
                <a:srgbClr val="283561"/>
              </a:buClr>
              <a:buSzPts val="1300"/>
              <a:buChar char="●"/>
            </a:pPr>
            <a:r>
              <a:rPr lang="en" sz="1300">
                <a:solidFill>
                  <a:srgbClr val="283561"/>
                </a:solidFill>
              </a:rPr>
              <a:t>Choir</a:t>
            </a:r>
            <a:endParaRPr sz="1300">
              <a:solidFill>
                <a:srgbClr val="283561"/>
              </a:solidFill>
            </a:endParaRPr>
          </a:p>
          <a:p>
            <a:pPr indent="-311150" lvl="0" marL="457200" rtl="0" algn="l">
              <a:lnSpc>
                <a:spcPct val="90000"/>
              </a:lnSpc>
              <a:spcBef>
                <a:spcPts val="0"/>
              </a:spcBef>
              <a:spcAft>
                <a:spcPts val="0"/>
              </a:spcAft>
              <a:buClr>
                <a:srgbClr val="283561"/>
              </a:buClr>
              <a:buSzPts val="1300"/>
              <a:buChar char="●"/>
            </a:pPr>
            <a:r>
              <a:rPr lang="en" sz="1300">
                <a:solidFill>
                  <a:srgbClr val="283561"/>
                </a:solidFill>
              </a:rPr>
              <a:t>Drama Club</a:t>
            </a:r>
            <a:endParaRPr sz="1300">
              <a:solidFill>
                <a:srgbClr val="283561"/>
              </a:solidFill>
            </a:endParaRPr>
          </a:p>
          <a:p>
            <a:pPr indent="-317500" lvl="0" marL="457200" rtl="0" algn="l">
              <a:lnSpc>
                <a:spcPct val="90000"/>
              </a:lnSpc>
              <a:spcBef>
                <a:spcPts val="0"/>
              </a:spcBef>
              <a:spcAft>
                <a:spcPts val="0"/>
              </a:spcAft>
              <a:buClr>
                <a:srgbClr val="283561"/>
              </a:buClr>
              <a:buSzPts val="1400"/>
              <a:buChar char="●"/>
            </a:pPr>
            <a:r>
              <a:rPr lang="en" sz="1300">
                <a:solidFill>
                  <a:srgbClr val="283561"/>
                </a:solidFill>
              </a:rPr>
              <a:t>Drivers Ed Clu</a:t>
            </a:r>
            <a:r>
              <a:rPr lang="en" sz="1500">
                <a:solidFill>
                  <a:srgbClr val="283561"/>
                </a:solidFill>
              </a:rPr>
              <a:t>b</a:t>
            </a:r>
            <a:endParaRPr sz="1500">
              <a:solidFill>
                <a:srgbClr val="283561"/>
              </a:solidFill>
            </a:endParaRPr>
          </a:p>
          <a:p>
            <a:pPr indent="0" lvl="0" marL="342900" rtl="0" algn="l">
              <a:lnSpc>
                <a:spcPct val="90000"/>
              </a:lnSpc>
              <a:spcBef>
                <a:spcPts val="480"/>
              </a:spcBef>
              <a:spcAft>
                <a:spcPts val="0"/>
              </a:spcAft>
              <a:buNone/>
            </a:pPr>
            <a:r>
              <a:t/>
            </a:r>
            <a:endParaRPr sz="1700">
              <a:solidFill>
                <a:srgbClr val="283561"/>
              </a:solidFill>
            </a:endParaRPr>
          </a:p>
          <a:p>
            <a:pPr indent="-260350" lvl="0" marL="342900" rtl="0" algn="l">
              <a:lnSpc>
                <a:spcPct val="90000"/>
              </a:lnSpc>
              <a:spcBef>
                <a:spcPts val="0"/>
              </a:spcBef>
              <a:spcAft>
                <a:spcPts val="0"/>
              </a:spcAft>
              <a:buClr>
                <a:srgbClr val="073763"/>
              </a:buClr>
              <a:buSzPts val="1100"/>
              <a:buChar char="●"/>
            </a:pPr>
            <a:r>
              <a:rPr lang="en" sz="1100">
                <a:solidFill>
                  <a:srgbClr val="073763"/>
                </a:solidFill>
              </a:rPr>
              <a:t>Club de Aventura</a:t>
            </a:r>
            <a:endParaRPr sz="1100">
              <a:solidFill>
                <a:srgbClr val="073763"/>
              </a:solidFill>
            </a:endParaRPr>
          </a:p>
          <a:p>
            <a:pPr indent="-260350" lvl="0" marL="342900" rtl="0" algn="l">
              <a:lnSpc>
                <a:spcPct val="90000"/>
              </a:lnSpc>
              <a:spcBef>
                <a:spcPts val="0"/>
              </a:spcBef>
              <a:spcAft>
                <a:spcPts val="0"/>
              </a:spcAft>
              <a:buClr>
                <a:srgbClr val="073763"/>
              </a:buClr>
              <a:buSzPts val="1100"/>
              <a:buChar char="●"/>
            </a:pPr>
            <a:r>
              <a:rPr lang="en" sz="1100">
                <a:solidFill>
                  <a:srgbClr val="073763"/>
                </a:solidFill>
              </a:rPr>
              <a:t>Club Alianza - GSA</a:t>
            </a:r>
            <a:endParaRPr sz="1100">
              <a:solidFill>
                <a:srgbClr val="073763"/>
              </a:solidFill>
            </a:endParaRPr>
          </a:p>
          <a:p>
            <a:pPr indent="-260350" lvl="0" marL="342900" rtl="0" algn="l">
              <a:lnSpc>
                <a:spcPct val="90000"/>
              </a:lnSpc>
              <a:spcBef>
                <a:spcPts val="480"/>
              </a:spcBef>
              <a:spcAft>
                <a:spcPts val="0"/>
              </a:spcAft>
              <a:buClr>
                <a:srgbClr val="073763"/>
              </a:buClr>
              <a:buSzPts val="1100"/>
              <a:buChar char="●"/>
            </a:pPr>
            <a:r>
              <a:rPr lang="en" sz="1100">
                <a:solidFill>
                  <a:srgbClr val="073763"/>
                </a:solidFill>
              </a:rPr>
              <a:t>Club de Arte</a:t>
            </a:r>
            <a:endParaRPr sz="1100">
              <a:solidFill>
                <a:srgbClr val="073763"/>
              </a:solidFill>
            </a:endParaRPr>
          </a:p>
          <a:p>
            <a:pPr indent="-260350" lvl="0" marL="342900" rtl="0" algn="l">
              <a:lnSpc>
                <a:spcPct val="90000"/>
              </a:lnSpc>
              <a:spcBef>
                <a:spcPts val="480"/>
              </a:spcBef>
              <a:spcAft>
                <a:spcPts val="0"/>
              </a:spcAft>
              <a:buClr>
                <a:srgbClr val="073763"/>
              </a:buClr>
              <a:buSzPts val="1100"/>
              <a:buChar char="●"/>
            </a:pPr>
            <a:r>
              <a:rPr lang="en" sz="1100">
                <a:solidFill>
                  <a:srgbClr val="073763"/>
                </a:solidFill>
              </a:rPr>
              <a:t>Club de AV</a:t>
            </a:r>
            <a:endParaRPr sz="1100">
              <a:solidFill>
                <a:srgbClr val="073763"/>
              </a:solidFill>
            </a:endParaRPr>
          </a:p>
          <a:p>
            <a:pPr indent="-260350" lvl="0" marL="342900" rtl="0" algn="l">
              <a:lnSpc>
                <a:spcPct val="90000"/>
              </a:lnSpc>
              <a:spcBef>
                <a:spcPts val="480"/>
              </a:spcBef>
              <a:spcAft>
                <a:spcPts val="0"/>
              </a:spcAft>
              <a:buClr>
                <a:srgbClr val="073763"/>
              </a:buClr>
              <a:buSzPts val="1100"/>
              <a:buChar char="●"/>
            </a:pPr>
            <a:r>
              <a:rPr lang="en" sz="1100">
                <a:solidFill>
                  <a:srgbClr val="073763"/>
                </a:solidFill>
              </a:rPr>
              <a:t>Banda</a:t>
            </a:r>
            <a:endParaRPr sz="1100">
              <a:solidFill>
                <a:srgbClr val="073763"/>
              </a:solidFill>
            </a:endParaRPr>
          </a:p>
          <a:p>
            <a:pPr indent="-260350" lvl="0" marL="342900" rtl="0" algn="l">
              <a:lnSpc>
                <a:spcPct val="90000"/>
              </a:lnSpc>
              <a:spcBef>
                <a:spcPts val="480"/>
              </a:spcBef>
              <a:spcAft>
                <a:spcPts val="0"/>
              </a:spcAft>
              <a:buClr>
                <a:srgbClr val="073763"/>
              </a:buClr>
              <a:buSzPts val="1100"/>
              <a:buChar char="●"/>
            </a:pPr>
            <a:r>
              <a:rPr lang="en" sz="1100">
                <a:solidFill>
                  <a:srgbClr val="073763"/>
                </a:solidFill>
              </a:rPr>
              <a:t>Hombres Constructores</a:t>
            </a:r>
            <a:endParaRPr sz="1100">
              <a:solidFill>
                <a:srgbClr val="073763"/>
              </a:solidFill>
            </a:endParaRPr>
          </a:p>
          <a:p>
            <a:pPr indent="-260350" lvl="0" marL="342900" rtl="0" algn="l">
              <a:lnSpc>
                <a:spcPct val="90000"/>
              </a:lnSpc>
              <a:spcBef>
                <a:spcPts val="480"/>
              </a:spcBef>
              <a:spcAft>
                <a:spcPts val="0"/>
              </a:spcAft>
              <a:buClr>
                <a:srgbClr val="073763"/>
              </a:buClr>
              <a:buSzPts val="1100"/>
              <a:buChar char="●"/>
            </a:pPr>
            <a:r>
              <a:rPr lang="en" sz="1100">
                <a:solidFill>
                  <a:srgbClr val="073763"/>
                </a:solidFill>
              </a:rPr>
              <a:t>Club de Ajedrez</a:t>
            </a:r>
            <a:endParaRPr sz="1100">
              <a:solidFill>
                <a:srgbClr val="073763"/>
              </a:solidFill>
            </a:endParaRPr>
          </a:p>
          <a:p>
            <a:pPr indent="-260350" lvl="0" marL="342900" rtl="0" algn="l">
              <a:lnSpc>
                <a:spcPct val="90000"/>
              </a:lnSpc>
              <a:spcBef>
                <a:spcPts val="480"/>
              </a:spcBef>
              <a:spcAft>
                <a:spcPts val="0"/>
              </a:spcAft>
              <a:buClr>
                <a:srgbClr val="073763"/>
              </a:buClr>
              <a:buSzPts val="1100"/>
              <a:buChar char="●"/>
            </a:pPr>
            <a:r>
              <a:rPr lang="en" sz="1100">
                <a:solidFill>
                  <a:srgbClr val="073763"/>
                </a:solidFill>
              </a:rPr>
              <a:t>Coro</a:t>
            </a:r>
            <a:endParaRPr sz="1100">
              <a:solidFill>
                <a:srgbClr val="073763"/>
              </a:solidFill>
            </a:endParaRPr>
          </a:p>
          <a:p>
            <a:pPr indent="-260350" lvl="0" marL="342900" rtl="0" algn="l">
              <a:lnSpc>
                <a:spcPct val="90000"/>
              </a:lnSpc>
              <a:spcBef>
                <a:spcPts val="480"/>
              </a:spcBef>
              <a:spcAft>
                <a:spcPts val="0"/>
              </a:spcAft>
              <a:buClr>
                <a:srgbClr val="073763"/>
              </a:buClr>
              <a:buSzPts val="1100"/>
              <a:buChar char="●"/>
            </a:pPr>
            <a:r>
              <a:rPr lang="en" sz="1100">
                <a:solidFill>
                  <a:srgbClr val="073763"/>
                </a:solidFill>
              </a:rPr>
              <a:t>Club de teatro</a:t>
            </a:r>
            <a:endParaRPr sz="1100">
              <a:solidFill>
                <a:srgbClr val="073763"/>
              </a:solidFill>
            </a:endParaRPr>
          </a:p>
          <a:p>
            <a:pPr indent="-260350" lvl="0" marL="342900" rtl="0" algn="l">
              <a:lnSpc>
                <a:spcPct val="90000"/>
              </a:lnSpc>
              <a:spcBef>
                <a:spcPts val="0"/>
              </a:spcBef>
              <a:spcAft>
                <a:spcPts val="0"/>
              </a:spcAft>
              <a:buClr>
                <a:srgbClr val="073763"/>
              </a:buClr>
              <a:buSzPts val="1100"/>
              <a:buChar char="●"/>
            </a:pPr>
            <a:r>
              <a:rPr lang="en" sz="1100">
                <a:solidFill>
                  <a:srgbClr val="073763"/>
                </a:solidFill>
              </a:rPr>
              <a:t>Club de Educación para conductores</a:t>
            </a:r>
            <a:endParaRPr sz="1100">
              <a:solidFill>
                <a:srgbClr val="073763"/>
              </a:solidFill>
            </a:endParaRPr>
          </a:p>
          <a:p>
            <a:pPr indent="0" lvl="0" marL="342900" rtl="0" algn="l">
              <a:lnSpc>
                <a:spcPct val="90000"/>
              </a:lnSpc>
              <a:spcBef>
                <a:spcPts val="480"/>
              </a:spcBef>
              <a:spcAft>
                <a:spcPts val="0"/>
              </a:spcAft>
              <a:buNone/>
            </a:pPr>
            <a:r>
              <a:t/>
            </a:r>
            <a:endParaRPr sz="800">
              <a:solidFill>
                <a:srgbClr val="283561"/>
              </a:solidFill>
            </a:endParaRPr>
          </a:p>
          <a:p>
            <a:pPr indent="0" lvl="0" marL="342900" rtl="0" algn="l">
              <a:lnSpc>
                <a:spcPct val="90000"/>
              </a:lnSpc>
              <a:spcBef>
                <a:spcPts val="480"/>
              </a:spcBef>
              <a:spcAft>
                <a:spcPts val="0"/>
              </a:spcAft>
              <a:buNone/>
            </a:pPr>
            <a:r>
              <a:t/>
            </a:r>
            <a:endParaRPr sz="800">
              <a:solidFill>
                <a:srgbClr val="283561"/>
              </a:solidFill>
            </a:endParaRPr>
          </a:p>
          <a:p>
            <a:pPr indent="0" lvl="0" marL="342900" rtl="0" algn="l">
              <a:lnSpc>
                <a:spcPct val="90000"/>
              </a:lnSpc>
              <a:spcBef>
                <a:spcPts val="480"/>
              </a:spcBef>
              <a:spcAft>
                <a:spcPts val="0"/>
              </a:spcAft>
              <a:buNone/>
            </a:pPr>
            <a:r>
              <a:t/>
            </a:r>
            <a:endParaRPr sz="500">
              <a:solidFill>
                <a:srgbClr val="283561"/>
              </a:solidFill>
            </a:endParaRPr>
          </a:p>
          <a:p>
            <a:pPr indent="0" lvl="0" marL="342900" rtl="0" algn="l">
              <a:lnSpc>
                <a:spcPct val="90000"/>
              </a:lnSpc>
              <a:spcBef>
                <a:spcPts val="480"/>
              </a:spcBef>
              <a:spcAft>
                <a:spcPts val="0"/>
              </a:spcAft>
              <a:buNone/>
            </a:pPr>
            <a:r>
              <a:t/>
            </a:r>
            <a:endParaRPr sz="800">
              <a:solidFill>
                <a:srgbClr val="283561"/>
              </a:solidFill>
            </a:endParaRPr>
          </a:p>
          <a:p>
            <a:pPr indent="0" lvl="0" marL="342900" rtl="0" algn="l">
              <a:lnSpc>
                <a:spcPct val="90000"/>
              </a:lnSpc>
              <a:spcBef>
                <a:spcPts val="480"/>
              </a:spcBef>
              <a:spcAft>
                <a:spcPts val="0"/>
              </a:spcAft>
              <a:buNone/>
            </a:pPr>
            <a:r>
              <a:t/>
            </a:r>
            <a:endParaRPr sz="800">
              <a:solidFill>
                <a:srgbClr val="283561"/>
              </a:solidFill>
            </a:endParaRPr>
          </a:p>
        </p:txBody>
      </p:sp>
      <p:sp>
        <p:nvSpPr>
          <p:cNvPr id="296" name="Google Shape;296;p51"/>
          <p:cNvSpPr txBox="1"/>
          <p:nvPr/>
        </p:nvSpPr>
        <p:spPr>
          <a:xfrm>
            <a:off x="5360850" y="660901"/>
            <a:ext cx="3715500" cy="4429800"/>
          </a:xfrm>
          <a:prstGeom prst="rect">
            <a:avLst/>
          </a:prstGeom>
          <a:noFill/>
          <a:ln>
            <a:noFill/>
          </a:ln>
        </p:spPr>
        <p:txBody>
          <a:bodyPr anchorCtr="0" anchor="t" bIns="91425" lIns="91425" spcFirstLastPara="1" rIns="91425" wrap="square" tIns="91425">
            <a:spAutoFit/>
          </a:bodyPr>
          <a:lstStyle/>
          <a:p>
            <a:pPr indent="-273050" lvl="0" marL="342900" rtl="0" algn="l">
              <a:lnSpc>
                <a:spcPct val="90000"/>
              </a:lnSpc>
              <a:spcBef>
                <a:spcPts val="480"/>
              </a:spcBef>
              <a:spcAft>
                <a:spcPts val="0"/>
              </a:spcAft>
              <a:buClr>
                <a:srgbClr val="283561"/>
              </a:buClr>
              <a:buSzPts val="1300"/>
              <a:buChar char="●"/>
            </a:pPr>
            <a:r>
              <a:rPr lang="en" sz="1300">
                <a:solidFill>
                  <a:srgbClr val="283561"/>
                </a:solidFill>
              </a:rPr>
              <a:t>Hispanic Culture Club</a:t>
            </a:r>
            <a:endParaRPr sz="1300">
              <a:solidFill>
                <a:srgbClr val="283561"/>
              </a:solidFill>
            </a:endParaRPr>
          </a:p>
          <a:p>
            <a:pPr indent="-273050" lvl="0" marL="342900" rtl="0" algn="l">
              <a:lnSpc>
                <a:spcPct val="90000"/>
              </a:lnSpc>
              <a:spcBef>
                <a:spcPts val="480"/>
              </a:spcBef>
              <a:spcAft>
                <a:spcPts val="0"/>
              </a:spcAft>
              <a:buClr>
                <a:srgbClr val="283561"/>
              </a:buClr>
              <a:buSzPts val="1300"/>
              <a:buChar char="●"/>
            </a:pPr>
            <a:r>
              <a:rPr lang="en" sz="1300">
                <a:solidFill>
                  <a:srgbClr val="283561"/>
                </a:solidFill>
              </a:rPr>
              <a:t>Leading Ladies</a:t>
            </a:r>
            <a:endParaRPr sz="1300">
              <a:solidFill>
                <a:srgbClr val="283561"/>
              </a:solidFill>
            </a:endParaRPr>
          </a:p>
          <a:p>
            <a:pPr indent="-273050" lvl="0" marL="342900" rtl="0" algn="l">
              <a:lnSpc>
                <a:spcPct val="90000"/>
              </a:lnSpc>
              <a:spcBef>
                <a:spcPts val="0"/>
              </a:spcBef>
              <a:spcAft>
                <a:spcPts val="0"/>
              </a:spcAft>
              <a:buClr>
                <a:srgbClr val="283561"/>
              </a:buClr>
              <a:buSzPts val="1300"/>
              <a:buChar char="●"/>
            </a:pPr>
            <a:r>
              <a:rPr lang="en" sz="1300">
                <a:solidFill>
                  <a:srgbClr val="283561"/>
                </a:solidFill>
              </a:rPr>
              <a:t>Leo Club</a:t>
            </a:r>
            <a:endParaRPr sz="1300">
              <a:solidFill>
                <a:srgbClr val="283561"/>
              </a:solidFill>
            </a:endParaRPr>
          </a:p>
          <a:p>
            <a:pPr indent="-273050" lvl="0" marL="342900" rtl="0" algn="l">
              <a:lnSpc>
                <a:spcPct val="90000"/>
              </a:lnSpc>
              <a:spcBef>
                <a:spcPts val="480"/>
              </a:spcBef>
              <a:spcAft>
                <a:spcPts val="0"/>
              </a:spcAft>
              <a:buClr>
                <a:srgbClr val="283561"/>
              </a:buClr>
              <a:buSzPts val="1300"/>
              <a:buChar char="●"/>
            </a:pPr>
            <a:r>
              <a:rPr lang="en" sz="1300">
                <a:solidFill>
                  <a:srgbClr val="283561"/>
                </a:solidFill>
              </a:rPr>
              <a:t>National Honor Society</a:t>
            </a:r>
            <a:endParaRPr sz="1300">
              <a:solidFill>
                <a:srgbClr val="283561"/>
              </a:solidFill>
            </a:endParaRPr>
          </a:p>
          <a:p>
            <a:pPr indent="-273050" lvl="0" marL="342900" rtl="0" algn="l">
              <a:lnSpc>
                <a:spcPct val="90000"/>
              </a:lnSpc>
              <a:spcBef>
                <a:spcPts val="480"/>
              </a:spcBef>
              <a:spcAft>
                <a:spcPts val="0"/>
              </a:spcAft>
              <a:buClr>
                <a:srgbClr val="283561"/>
              </a:buClr>
              <a:buSzPts val="1300"/>
              <a:buChar char="●"/>
            </a:pPr>
            <a:r>
              <a:rPr lang="en" sz="1300">
                <a:solidFill>
                  <a:srgbClr val="283561"/>
                </a:solidFill>
              </a:rPr>
              <a:t>Poetry Club (Outspoken)</a:t>
            </a:r>
            <a:endParaRPr sz="1300">
              <a:solidFill>
                <a:srgbClr val="283561"/>
              </a:solidFill>
            </a:endParaRPr>
          </a:p>
          <a:p>
            <a:pPr indent="-273050" lvl="0" marL="342900" rtl="0" algn="l">
              <a:lnSpc>
                <a:spcPct val="90000"/>
              </a:lnSpc>
              <a:spcBef>
                <a:spcPts val="480"/>
              </a:spcBef>
              <a:spcAft>
                <a:spcPts val="0"/>
              </a:spcAft>
              <a:buClr>
                <a:srgbClr val="283561"/>
              </a:buClr>
              <a:buSzPts val="1300"/>
              <a:buChar char="●"/>
            </a:pPr>
            <a:r>
              <a:rPr lang="en" sz="1300">
                <a:solidFill>
                  <a:srgbClr val="283561"/>
                </a:solidFill>
              </a:rPr>
              <a:t>Science Club</a:t>
            </a:r>
            <a:endParaRPr sz="1300">
              <a:solidFill>
                <a:srgbClr val="283561"/>
              </a:solidFill>
            </a:endParaRPr>
          </a:p>
          <a:p>
            <a:pPr indent="-273050" lvl="0" marL="342900" rtl="0" algn="l">
              <a:lnSpc>
                <a:spcPct val="90000"/>
              </a:lnSpc>
              <a:spcBef>
                <a:spcPts val="480"/>
              </a:spcBef>
              <a:spcAft>
                <a:spcPts val="0"/>
              </a:spcAft>
              <a:buClr>
                <a:srgbClr val="283561"/>
              </a:buClr>
              <a:buSzPts val="1300"/>
              <a:buChar char="●"/>
            </a:pPr>
            <a:r>
              <a:rPr lang="en" sz="1300">
                <a:solidFill>
                  <a:srgbClr val="283561"/>
                </a:solidFill>
              </a:rPr>
              <a:t>Stage Crew</a:t>
            </a:r>
            <a:endParaRPr sz="1300">
              <a:solidFill>
                <a:srgbClr val="283561"/>
              </a:solidFill>
            </a:endParaRPr>
          </a:p>
          <a:p>
            <a:pPr indent="-273050" lvl="0" marL="342900" rtl="0" algn="l">
              <a:lnSpc>
                <a:spcPct val="90000"/>
              </a:lnSpc>
              <a:spcBef>
                <a:spcPts val="480"/>
              </a:spcBef>
              <a:spcAft>
                <a:spcPts val="0"/>
              </a:spcAft>
              <a:buClr>
                <a:srgbClr val="283561"/>
              </a:buClr>
              <a:buSzPts val="1300"/>
              <a:buChar char="●"/>
            </a:pPr>
            <a:r>
              <a:rPr lang="en" sz="1300">
                <a:solidFill>
                  <a:srgbClr val="283561"/>
                </a:solidFill>
              </a:rPr>
              <a:t>Student Government</a:t>
            </a:r>
            <a:endParaRPr sz="1300">
              <a:solidFill>
                <a:srgbClr val="283561"/>
              </a:solidFill>
            </a:endParaRPr>
          </a:p>
          <a:p>
            <a:pPr indent="-273050" lvl="0" marL="342900" rtl="0" algn="l">
              <a:lnSpc>
                <a:spcPct val="90000"/>
              </a:lnSpc>
              <a:spcBef>
                <a:spcPts val="480"/>
              </a:spcBef>
              <a:spcAft>
                <a:spcPts val="0"/>
              </a:spcAft>
              <a:buClr>
                <a:srgbClr val="283561"/>
              </a:buClr>
              <a:buSzPts val="1300"/>
              <a:buChar char="●"/>
            </a:pPr>
            <a:r>
              <a:rPr lang="en" sz="1300">
                <a:solidFill>
                  <a:srgbClr val="283561"/>
                </a:solidFill>
              </a:rPr>
              <a:t>Yearbook Club</a:t>
            </a:r>
            <a:endParaRPr sz="1300">
              <a:solidFill>
                <a:srgbClr val="283561"/>
              </a:solidFill>
            </a:endParaRPr>
          </a:p>
          <a:p>
            <a:pPr indent="0" lvl="0" marL="0" rtl="0" algn="l">
              <a:lnSpc>
                <a:spcPct val="90000"/>
              </a:lnSpc>
              <a:spcBef>
                <a:spcPts val="480"/>
              </a:spcBef>
              <a:spcAft>
                <a:spcPts val="0"/>
              </a:spcAft>
              <a:buNone/>
            </a:pPr>
            <a:r>
              <a:t/>
            </a:r>
            <a:endParaRPr sz="2300">
              <a:solidFill>
                <a:srgbClr val="283561"/>
              </a:solidFill>
            </a:endParaRPr>
          </a:p>
          <a:p>
            <a:pPr indent="-304800" lvl="0" marL="457200" rtl="0" algn="l">
              <a:lnSpc>
                <a:spcPct val="90000"/>
              </a:lnSpc>
              <a:spcBef>
                <a:spcPts val="480"/>
              </a:spcBef>
              <a:spcAft>
                <a:spcPts val="0"/>
              </a:spcAft>
              <a:buClr>
                <a:srgbClr val="073763"/>
              </a:buClr>
              <a:buSzPts val="1200"/>
              <a:buChar char="●"/>
            </a:pPr>
            <a:r>
              <a:rPr lang="en" sz="1200">
                <a:solidFill>
                  <a:srgbClr val="073763"/>
                </a:solidFill>
              </a:rPr>
              <a:t>Club de Cultura Hispánica</a:t>
            </a:r>
            <a:endParaRPr sz="1200">
              <a:solidFill>
                <a:srgbClr val="073763"/>
              </a:solidFill>
            </a:endParaRPr>
          </a:p>
          <a:p>
            <a:pPr indent="-304800" lvl="0" marL="457200" rtl="0" algn="l">
              <a:lnSpc>
                <a:spcPct val="90000"/>
              </a:lnSpc>
              <a:spcBef>
                <a:spcPts val="0"/>
              </a:spcBef>
              <a:spcAft>
                <a:spcPts val="0"/>
              </a:spcAft>
              <a:buClr>
                <a:srgbClr val="073763"/>
              </a:buClr>
              <a:buSzPts val="1200"/>
              <a:buChar char="●"/>
            </a:pPr>
            <a:r>
              <a:rPr lang="en" sz="1200">
                <a:solidFill>
                  <a:srgbClr val="073763"/>
                </a:solidFill>
              </a:rPr>
              <a:t>Damas protagonistas</a:t>
            </a:r>
            <a:endParaRPr sz="1200">
              <a:solidFill>
                <a:srgbClr val="073763"/>
              </a:solidFill>
            </a:endParaRPr>
          </a:p>
          <a:p>
            <a:pPr indent="-304800" lvl="0" marL="457200" rtl="0" algn="l">
              <a:lnSpc>
                <a:spcPct val="90000"/>
              </a:lnSpc>
              <a:spcBef>
                <a:spcPts val="0"/>
              </a:spcBef>
              <a:spcAft>
                <a:spcPts val="0"/>
              </a:spcAft>
              <a:buClr>
                <a:srgbClr val="073763"/>
              </a:buClr>
              <a:buSzPts val="1200"/>
              <a:buChar char="●"/>
            </a:pPr>
            <a:r>
              <a:rPr lang="en" sz="1200">
                <a:solidFill>
                  <a:srgbClr val="073763"/>
                </a:solidFill>
              </a:rPr>
              <a:t>Club Leo</a:t>
            </a:r>
            <a:endParaRPr sz="1200">
              <a:solidFill>
                <a:srgbClr val="073763"/>
              </a:solidFill>
            </a:endParaRPr>
          </a:p>
          <a:p>
            <a:pPr indent="-304800" lvl="0" marL="457200" rtl="0" algn="l">
              <a:lnSpc>
                <a:spcPct val="90000"/>
              </a:lnSpc>
              <a:spcBef>
                <a:spcPts val="0"/>
              </a:spcBef>
              <a:spcAft>
                <a:spcPts val="0"/>
              </a:spcAft>
              <a:buClr>
                <a:srgbClr val="073763"/>
              </a:buClr>
              <a:buSzPts val="1200"/>
              <a:buChar char="●"/>
            </a:pPr>
            <a:r>
              <a:rPr lang="en" sz="1200">
                <a:solidFill>
                  <a:srgbClr val="073763"/>
                </a:solidFill>
              </a:rPr>
              <a:t>Sociedad Nacional de Honor</a:t>
            </a:r>
            <a:endParaRPr sz="1200">
              <a:solidFill>
                <a:srgbClr val="073763"/>
              </a:solidFill>
            </a:endParaRPr>
          </a:p>
          <a:p>
            <a:pPr indent="-304800" lvl="0" marL="457200" rtl="0" algn="l">
              <a:lnSpc>
                <a:spcPct val="90000"/>
              </a:lnSpc>
              <a:spcBef>
                <a:spcPts val="0"/>
              </a:spcBef>
              <a:spcAft>
                <a:spcPts val="0"/>
              </a:spcAft>
              <a:buClr>
                <a:srgbClr val="073763"/>
              </a:buClr>
              <a:buSzPts val="1200"/>
              <a:buChar char="●"/>
            </a:pPr>
            <a:r>
              <a:rPr lang="en" sz="1200">
                <a:solidFill>
                  <a:srgbClr val="073763"/>
                </a:solidFill>
              </a:rPr>
              <a:t>Club de poesía (Outspoken)</a:t>
            </a:r>
            <a:endParaRPr sz="1200">
              <a:solidFill>
                <a:srgbClr val="073763"/>
              </a:solidFill>
            </a:endParaRPr>
          </a:p>
          <a:p>
            <a:pPr indent="-304800" lvl="0" marL="457200" rtl="0" algn="l">
              <a:lnSpc>
                <a:spcPct val="90000"/>
              </a:lnSpc>
              <a:spcBef>
                <a:spcPts val="0"/>
              </a:spcBef>
              <a:spcAft>
                <a:spcPts val="0"/>
              </a:spcAft>
              <a:buClr>
                <a:srgbClr val="073763"/>
              </a:buClr>
              <a:buSzPts val="1200"/>
              <a:buChar char="●"/>
            </a:pPr>
            <a:r>
              <a:rPr lang="en" sz="1200">
                <a:solidFill>
                  <a:srgbClr val="073763"/>
                </a:solidFill>
              </a:rPr>
              <a:t>Club de ciencias</a:t>
            </a:r>
            <a:endParaRPr sz="1200">
              <a:solidFill>
                <a:srgbClr val="073763"/>
              </a:solidFill>
            </a:endParaRPr>
          </a:p>
          <a:p>
            <a:pPr indent="-304800" lvl="0" marL="457200" rtl="0" algn="l">
              <a:lnSpc>
                <a:spcPct val="90000"/>
              </a:lnSpc>
              <a:spcBef>
                <a:spcPts val="0"/>
              </a:spcBef>
              <a:spcAft>
                <a:spcPts val="0"/>
              </a:spcAft>
              <a:buClr>
                <a:srgbClr val="073763"/>
              </a:buClr>
              <a:buSzPts val="1200"/>
              <a:buChar char="●"/>
            </a:pPr>
            <a:r>
              <a:rPr lang="en" sz="1200">
                <a:solidFill>
                  <a:srgbClr val="073763"/>
                </a:solidFill>
              </a:rPr>
              <a:t>Equipo de escenario</a:t>
            </a:r>
            <a:endParaRPr sz="1200">
              <a:solidFill>
                <a:srgbClr val="073763"/>
              </a:solidFill>
            </a:endParaRPr>
          </a:p>
          <a:p>
            <a:pPr indent="-304800" lvl="0" marL="457200" rtl="0" algn="l">
              <a:lnSpc>
                <a:spcPct val="90000"/>
              </a:lnSpc>
              <a:spcBef>
                <a:spcPts val="0"/>
              </a:spcBef>
              <a:spcAft>
                <a:spcPts val="0"/>
              </a:spcAft>
              <a:buClr>
                <a:srgbClr val="073763"/>
              </a:buClr>
              <a:buSzPts val="1200"/>
              <a:buChar char="●"/>
            </a:pPr>
            <a:r>
              <a:rPr lang="en" sz="1200">
                <a:solidFill>
                  <a:srgbClr val="073763"/>
                </a:solidFill>
              </a:rPr>
              <a:t>Gobierno estudiantil</a:t>
            </a:r>
            <a:endParaRPr sz="1200">
              <a:solidFill>
                <a:srgbClr val="073763"/>
              </a:solidFill>
            </a:endParaRPr>
          </a:p>
          <a:p>
            <a:pPr indent="-304800" lvl="0" marL="457200" rtl="0" algn="l">
              <a:lnSpc>
                <a:spcPct val="90000"/>
              </a:lnSpc>
              <a:spcBef>
                <a:spcPts val="0"/>
              </a:spcBef>
              <a:spcAft>
                <a:spcPts val="0"/>
              </a:spcAft>
              <a:buClr>
                <a:srgbClr val="073763"/>
              </a:buClr>
              <a:buSzPts val="1200"/>
              <a:buChar char="●"/>
            </a:pPr>
            <a:r>
              <a:rPr lang="en" sz="1200">
                <a:solidFill>
                  <a:srgbClr val="073763"/>
                </a:solidFill>
              </a:rPr>
              <a:t>Club de anuario</a:t>
            </a:r>
            <a:endParaRPr sz="1200">
              <a:solidFill>
                <a:srgbClr val="073763"/>
              </a:solidFill>
            </a:endParaRPr>
          </a:p>
          <a:p>
            <a:pPr indent="0" lvl="0" marL="0" rtl="0" algn="l">
              <a:lnSpc>
                <a:spcPct val="90000"/>
              </a:lnSpc>
              <a:spcBef>
                <a:spcPts val="480"/>
              </a:spcBef>
              <a:spcAft>
                <a:spcPts val="0"/>
              </a:spcAft>
              <a:buNone/>
            </a:pPr>
            <a:r>
              <a:t/>
            </a:r>
            <a:endParaRPr>
              <a:solidFill>
                <a:srgbClr val="07376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00" name="Shape 300"/>
        <p:cNvGrpSpPr/>
        <p:nvPr/>
      </p:nvGrpSpPr>
      <p:grpSpPr>
        <a:xfrm>
          <a:off x="0" y="0"/>
          <a:ext cx="0" cy="0"/>
          <a:chOff x="0" y="0"/>
          <a:chExt cx="0" cy="0"/>
        </a:xfrm>
      </p:grpSpPr>
      <p:sp>
        <p:nvSpPr>
          <p:cNvPr id="301" name="Google Shape;301;p52"/>
          <p:cNvSpPr txBox="1"/>
          <p:nvPr/>
        </p:nvSpPr>
        <p:spPr>
          <a:xfrm>
            <a:off x="311700" y="71125"/>
            <a:ext cx="8520600" cy="4821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LHS Athletics/ LHS Atletismo</a:t>
            </a:r>
            <a:endParaRPr sz="2700">
              <a:solidFill>
                <a:srgbClr val="F1DA1F"/>
              </a:solidFill>
              <a:latin typeface="Oswald"/>
              <a:ea typeface="Oswald"/>
              <a:cs typeface="Oswald"/>
              <a:sym typeface="Oswald"/>
            </a:endParaRPr>
          </a:p>
          <a:p>
            <a:pPr indent="0" lvl="0" marL="0" rtl="0" algn="ctr">
              <a:spcBef>
                <a:spcPts val="0"/>
              </a:spcBef>
              <a:spcAft>
                <a:spcPts val="0"/>
              </a:spcAft>
              <a:buClr>
                <a:schemeClr val="lt2"/>
              </a:buClr>
              <a:buFont typeface="Arial"/>
              <a:buNone/>
            </a:pPr>
            <a:r>
              <a:t/>
            </a:r>
            <a:endParaRPr sz="4400">
              <a:solidFill>
                <a:srgbClr val="F1DA1F"/>
              </a:solidFill>
            </a:endParaRPr>
          </a:p>
          <a:p>
            <a:pPr indent="0" lvl="0" marL="0" rtl="0" algn="ctr">
              <a:spcBef>
                <a:spcPts val="0"/>
              </a:spcBef>
              <a:spcAft>
                <a:spcPts val="0"/>
              </a:spcAft>
              <a:buClr>
                <a:schemeClr val="lt1"/>
              </a:buClr>
              <a:buSzPts val="3900"/>
              <a:buFont typeface="Arial"/>
              <a:buNone/>
            </a:pPr>
            <a:r>
              <a:t/>
            </a:r>
            <a:endParaRPr sz="3900">
              <a:solidFill>
                <a:schemeClr val="accent6"/>
              </a:solidFill>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302" name="Google Shape;302;p52"/>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303" name="Google Shape;303;p52"/>
          <p:cNvSpPr txBox="1"/>
          <p:nvPr>
            <p:ph idx="1" type="body"/>
          </p:nvPr>
        </p:nvSpPr>
        <p:spPr>
          <a:xfrm>
            <a:off x="0" y="5143500"/>
            <a:ext cx="9144000" cy="8118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304" name="Google Shape;304;p52"/>
          <p:cNvPicPr preferRelativeResize="0"/>
          <p:nvPr/>
        </p:nvPicPr>
        <p:blipFill>
          <a:blip r:embed="rId3">
            <a:alphaModFix/>
          </a:blip>
          <a:stretch>
            <a:fillRect/>
          </a:stretch>
        </p:blipFill>
        <p:spPr>
          <a:xfrm>
            <a:off x="8371875" y="5226000"/>
            <a:ext cx="772125" cy="646800"/>
          </a:xfrm>
          <a:prstGeom prst="rect">
            <a:avLst/>
          </a:prstGeom>
          <a:noFill/>
          <a:ln>
            <a:noFill/>
          </a:ln>
        </p:spPr>
      </p:pic>
      <p:sp>
        <p:nvSpPr>
          <p:cNvPr id="305" name="Google Shape;305;p52"/>
          <p:cNvSpPr txBox="1"/>
          <p:nvPr/>
        </p:nvSpPr>
        <p:spPr>
          <a:xfrm>
            <a:off x="0" y="632150"/>
            <a:ext cx="3596100" cy="4636200"/>
          </a:xfrm>
          <a:prstGeom prst="rect">
            <a:avLst/>
          </a:prstGeom>
          <a:noFill/>
          <a:ln>
            <a:noFill/>
          </a:ln>
        </p:spPr>
        <p:txBody>
          <a:bodyPr anchorCtr="0" anchor="t" bIns="91425" lIns="91425" spcFirstLastPara="1" rIns="91425" wrap="square" tIns="91425">
            <a:spAutoFit/>
          </a:bodyPr>
          <a:lstStyle/>
          <a:p>
            <a:pPr indent="-241300" lvl="0" marL="342900" rtl="0" algn="l">
              <a:lnSpc>
                <a:spcPct val="90000"/>
              </a:lnSpc>
              <a:spcBef>
                <a:spcPts val="0"/>
              </a:spcBef>
              <a:spcAft>
                <a:spcPts val="0"/>
              </a:spcAft>
              <a:buClr>
                <a:srgbClr val="283561"/>
              </a:buClr>
              <a:buSzPts val="1200"/>
              <a:buChar char="•"/>
            </a:pPr>
            <a:r>
              <a:rPr lang="en" sz="1200">
                <a:solidFill>
                  <a:srgbClr val="283561"/>
                </a:solidFill>
              </a:rPr>
              <a:t>Girls Soccer-Fall</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Girls Tennis-Fall</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Girls Volleyball-Fall </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Girls X-Country-Fall</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Cheerleading-F/W</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Boys Basketball-Win.</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Girls Basketball-Win.                        </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Softball-Spring</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Girls Track-Spring</a:t>
            </a:r>
            <a:endParaRPr sz="1200">
              <a:solidFill>
                <a:srgbClr val="283561"/>
              </a:solidFill>
            </a:endParaRPr>
          </a:p>
          <a:p>
            <a:pPr indent="0" lvl="0" marL="342900" rtl="0" algn="l">
              <a:lnSpc>
                <a:spcPct val="90000"/>
              </a:lnSpc>
              <a:spcBef>
                <a:spcPts val="560"/>
              </a:spcBef>
              <a:spcAft>
                <a:spcPts val="0"/>
              </a:spcAft>
              <a:buNone/>
            </a:pPr>
            <a:r>
              <a:t/>
            </a:r>
            <a:endParaRPr sz="1300">
              <a:solidFill>
                <a:srgbClr val="283561"/>
              </a:solidFill>
            </a:endParaRPr>
          </a:p>
          <a:p>
            <a:pPr indent="-234950" lvl="0" marL="342900" rtl="0" algn="l">
              <a:lnSpc>
                <a:spcPct val="90000"/>
              </a:lnSpc>
              <a:spcBef>
                <a:spcPts val="0"/>
              </a:spcBef>
              <a:spcAft>
                <a:spcPts val="0"/>
              </a:spcAft>
              <a:buClr>
                <a:srgbClr val="283561"/>
              </a:buClr>
              <a:buSzPts val="1100"/>
              <a:buChar char="•"/>
            </a:pPr>
            <a:r>
              <a:rPr lang="en" sz="1100">
                <a:solidFill>
                  <a:srgbClr val="283561"/>
                </a:solidFill>
              </a:rPr>
              <a:t>Fútbol femenino - Otoño</a:t>
            </a:r>
            <a:endParaRPr sz="1100">
              <a:solidFill>
                <a:srgbClr val="283561"/>
              </a:solidFill>
            </a:endParaRPr>
          </a:p>
          <a:p>
            <a:pPr indent="-234950" lvl="0" marL="342900" rtl="0" algn="l">
              <a:lnSpc>
                <a:spcPct val="90000"/>
              </a:lnSpc>
              <a:spcBef>
                <a:spcPts val="560"/>
              </a:spcBef>
              <a:spcAft>
                <a:spcPts val="0"/>
              </a:spcAft>
              <a:buClr>
                <a:srgbClr val="283561"/>
              </a:buClr>
              <a:buSzPts val="1100"/>
              <a:buChar char="•"/>
            </a:pPr>
            <a:r>
              <a:rPr lang="en" sz="1100">
                <a:solidFill>
                  <a:srgbClr val="283561"/>
                </a:solidFill>
              </a:rPr>
              <a:t>Tenis femenino - Otoño</a:t>
            </a:r>
            <a:endParaRPr sz="1100">
              <a:solidFill>
                <a:srgbClr val="283561"/>
              </a:solidFill>
            </a:endParaRPr>
          </a:p>
          <a:p>
            <a:pPr indent="-234950" lvl="0" marL="342900" rtl="0" algn="l">
              <a:lnSpc>
                <a:spcPct val="90000"/>
              </a:lnSpc>
              <a:spcBef>
                <a:spcPts val="560"/>
              </a:spcBef>
              <a:spcAft>
                <a:spcPts val="0"/>
              </a:spcAft>
              <a:buClr>
                <a:srgbClr val="283561"/>
              </a:buClr>
              <a:buSzPts val="1100"/>
              <a:buChar char="•"/>
            </a:pPr>
            <a:r>
              <a:rPr lang="en" sz="1100">
                <a:solidFill>
                  <a:srgbClr val="283561"/>
                </a:solidFill>
              </a:rPr>
              <a:t>Voleibol femenino - Otoño</a:t>
            </a:r>
            <a:endParaRPr sz="1100">
              <a:solidFill>
                <a:srgbClr val="283561"/>
              </a:solidFill>
            </a:endParaRPr>
          </a:p>
          <a:p>
            <a:pPr indent="-234950" lvl="0" marL="342900" rtl="0" algn="l">
              <a:lnSpc>
                <a:spcPct val="90000"/>
              </a:lnSpc>
              <a:spcBef>
                <a:spcPts val="560"/>
              </a:spcBef>
              <a:spcAft>
                <a:spcPts val="0"/>
              </a:spcAft>
              <a:buClr>
                <a:srgbClr val="283561"/>
              </a:buClr>
              <a:buSzPts val="1100"/>
              <a:buChar char="•"/>
            </a:pPr>
            <a:r>
              <a:rPr lang="en" sz="1100">
                <a:solidFill>
                  <a:srgbClr val="283561"/>
                </a:solidFill>
              </a:rPr>
              <a:t>Chicas X- Country - Otoño</a:t>
            </a:r>
            <a:endParaRPr sz="1100">
              <a:solidFill>
                <a:srgbClr val="283561"/>
              </a:solidFill>
            </a:endParaRPr>
          </a:p>
          <a:p>
            <a:pPr indent="-234950" lvl="0" marL="342900" rtl="0" algn="l">
              <a:lnSpc>
                <a:spcPct val="90000"/>
              </a:lnSpc>
              <a:spcBef>
                <a:spcPts val="560"/>
              </a:spcBef>
              <a:spcAft>
                <a:spcPts val="0"/>
              </a:spcAft>
              <a:buClr>
                <a:srgbClr val="283561"/>
              </a:buClr>
              <a:buSzPts val="1100"/>
              <a:buChar char="•"/>
            </a:pPr>
            <a:r>
              <a:rPr lang="en" sz="1100">
                <a:solidFill>
                  <a:srgbClr val="283561"/>
                </a:solidFill>
              </a:rPr>
              <a:t>Animadoras F/W</a:t>
            </a:r>
            <a:endParaRPr sz="1100">
              <a:solidFill>
                <a:srgbClr val="283561"/>
              </a:solidFill>
            </a:endParaRPr>
          </a:p>
          <a:p>
            <a:pPr indent="-234950" lvl="0" marL="342900" rtl="0" algn="l">
              <a:lnSpc>
                <a:spcPct val="90000"/>
              </a:lnSpc>
              <a:spcBef>
                <a:spcPts val="560"/>
              </a:spcBef>
              <a:spcAft>
                <a:spcPts val="0"/>
              </a:spcAft>
              <a:buClr>
                <a:srgbClr val="283561"/>
              </a:buClr>
              <a:buSzPts val="1100"/>
              <a:buChar char="•"/>
            </a:pPr>
            <a:r>
              <a:rPr lang="en" sz="1100">
                <a:solidFill>
                  <a:srgbClr val="283561"/>
                </a:solidFill>
              </a:rPr>
              <a:t>Baloncesto masculino - Ganar.</a:t>
            </a:r>
            <a:endParaRPr sz="1100">
              <a:solidFill>
                <a:srgbClr val="283561"/>
              </a:solidFill>
            </a:endParaRPr>
          </a:p>
          <a:p>
            <a:pPr indent="-234950" lvl="0" marL="342900" rtl="0" algn="l">
              <a:lnSpc>
                <a:spcPct val="90000"/>
              </a:lnSpc>
              <a:spcBef>
                <a:spcPts val="560"/>
              </a:spcBef>
              <a:spcAft>
                <a:spcPts val="0"/>
              </a:spcAft>
              <a:buClr>
                <a:srgbClr val="283561"/>
              </a:buClr>
              <a:buSzPts val="1100"/>
              <a:buChar char="•"/>
            </a:pPr>
            <a:r>
              <a:rPr lang="en" sz="1100">
                <a:solidFill>
                  <a:srgbClr val="283561"/>
                </a:solidFill>
              </a:rPr>
              <a:t>Baloncesto femenino -Ganar</a:t>
            </a:r>
            <a:endParaRPr sz="1100">
              <a:solidFill>
                <a:srgbClr val="283561"/>
              </a:solidFill>
            </a:endParaRPr>
          </a:p>
          <a:p>
            <a:pPr indent="-234950" lvl="0" marL="342900" rtl="0" algn="l">
              <a:lnSpc>
                <a:spcPct val="90000"/>
              </a:lnSpc>
              <a:spcBef>
                <a:spcPts val="560"/>
              </a:spcBef>
              <a:spcAft>
                <a:spcPts val="0"/>
              </a:spcAft>
              <a:buClr>
                <a:srgbClr val="283561"/>
              </a:buClr>
              <a:buSzPts val="1100"/>
              <a:buChar char="•"/>
            </a:pPr>
            <a:r>
              <a:rPr lang="en" sz="1100">
                <a:solidFill>
                  <a:srgbClr val="283561"/>
                </a:solidFill>
              </a:rPr>
              <a:t>Softbol - Primavera</a:t>
            </a:r>
            <a:endParaRPr sz="1100">
              <a:solidFill>
                <a:srgbClr val="283561"/>
              </a:solidFill>
            </a:endParaRPr>
          </a:p>
          <a:p>
            <a:pPr indent="-234950" lvl="0" marL="342900" rtl="0" algn="l">
              <a:lnSpc>
                <a:spcPct val="90000"/>
              </a:lnSpc>
              <a:spcBef>
                <a:spcPts val="560"/>
              </a:spcBef>
              <a:spcAft>
                <a:spcPts val="0"/>
              </a:spcAft>
              <a:buClr>
                <a:srgbClr val="283561"/>
              </a:buClr>
              <a:buSzPts val="1100"/>
              <a:buChar char="•"/>
            </a:pPr>
            <a:r>
              <a:rPr lang="en" sz="1100">
                <a:solidFill>
                  <a:srgbClr val="283561"/>
                </a:solidFill>
              </a:rPr>
              <a:t>Atletismo femenino -Primavera</a:t>
            </a:r>
            <a:endParaRPr sz="1100">
              <a:solidFill>
                <a:srgbClr val="283561"/>
              </a:solidFill>
            </a:endParaRPr>
          </a:p>
          <a:p>
            <a:pPr indent="0" lvl="0" marL="342900" rtl="0" algn="l">
              <a:lnSpc>
                <a:spcPct val="90000"/>
              </a:lnSpc>
              <a:spcBef>
                <a:spcPts val="560"/>
              </a:spcBef>
              <a:spcAft>
                <a:spcPts val="0"/>
              </a:spcAft>
              <a:buNone/>
            </a:pPr>
            <a:r>
              <a:t/>
            </a:r>
            <a:endParaRPr sz="800">
              <a:solidFill>
                <a:srgbClr val="283561"/>
              </a:solidFill>
            </a:endParaRPr>
          </a:p>
        </p:txBody>
      </p:sp>
      <p:sp>
        <p:nvSpPr>
          <p:cNvPr id="306" name="Google Shape;306;p52"/>
          <p:cNvSpPr txBox="1"/>
          <p:nvPr/>
        </p:nvSpPr>
        <p:spPr>
          <a:xfrm>
            <a:off x="5206025" y="553225"/>
            <a:ext cx="3730800" cy="4564200"/>
          </a:xfrm>
          <a:prstGeom prst="rect">
            <a:avLst/>
          </a:prstGeom>
          <a:noFill/>
          <a:ln>
            <a:noFill/>
          </a:ln>
        </p:spPr>
        <p:txBody>
          <a:bodyPr anchorCtr="0" anchor="t" bIns="91425" lIns="91425" spcFirstLastPara="1" rIns="91425" wrap="square" tIns="91425">
            <a:spAutoFit/>
          </a:bodyPr>
          <a:lstStyle/>
          <a:p>
            <a:pPr indent="-241300" lvl="0" marL="342900" rtl="0" algn="l">
              <a:lnSpc>
                <a:spcPct val="90000"/>
              </a:lnSpc>
              <a:spcBef>
                <a:spcPts val="0"/>
              </a:spcBef>
              <a:spcAft>
                <a:spcPts val="0"/>
              </a:spcAft>
              <a:buClr>
                <a:srgbClr val="283561"/>
              </a:buClr>
              <a:buSzPts val="1200"/>
              <a:buChar char="•"/>
            </a:pPr>
            <a:r>
              <a:rPr lang="en" sz="1200">
                <a:solidFill>
                  <a:srgbClr val="283561"/>
                </a:solidFill>
              </a:rPr>
              <a:t>Boy’s Soccer-Fall</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Football-Fall</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Boy’s XCountry- Fall</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Winter Track-B/G</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Wrestling-Winter</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B/G Bowling-Winter</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Boys Track-Spring</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Baseball-Spring</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Boys Tennis-Spring</a:t>
            </a:r>
            <a:endParaRPr sz="1200">
              <a:solidFill>
                <a:srgbClr val="283561"/>
              </a:solidFill>
            </a:endParaRPr>
          </a:p>
          <a:p>
            <a:pPr indent="0" lvl="0" marL="342900" rtl="0" algn="l">
              <a:lnSpc>
                <a:spcPct val="90000"/>
              </a:lnSpc>
              <a:spcBef>
                <a:spcPts val="560"/>
              </a:spcBef>
              <a:spcAft>
                <a:spcPts val="0"/>
              </a:spcAft>
              <a:buNone/>
            </a:pPr>
            <a:r>
              <a:t/>
            </a:r>
            <a:endParaRPr sz="1200">
              <a:solidFill>
                <a:srgbClr val="283561"/>
              </a:solidFill>
            </a:endParaRPr>
          </a:p>
          <a:p>
            <a:pPr indent="-241300" lvl="0" marL="342900" rtl="0" algn="l">
              <a:lnSpc>
                <a:spcPct val="90000"/>
              </a:lnSpc>
              <a:spcBef>
                <a:spcPts val="0"/>
              </a:spcBef>
              <a:spcAft>
                <a:spcPts val="0"/>
              </a:spcAft>
              <a:buClr>
                <a:srgbClr val="283561"/>
              </a:buClr>
              <a:buSzPts val="1200"/>
              <a:buChar char="•"/>
            </a:pPr>
            <a:r>
              <a:rPr lang="en" sz="1200">
                <a:solidFill>
                  <a:srgbClr val="283561"/>
                </a:solidFill>
              </a:rPr>
              <a:t>Fútbol masculino - Otoño</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Fútbol - Otoño</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X-Country masculino - Otoño</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Pista de invierno -B/G</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Lucha libre - Invierno</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B/G Bolera - Invierno</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Atletismo masculino - Primavera</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Béisbol - Primavera</a:t>
            </a:r>
            <a:endParaRPr sz="1200">
              <a:solidFill>
                <a:srgbClr val="283561"/>
              </a:solidFill>
            </a:endParaRPr>
          </a:p>
          <a:p>
            <a:pPr indent="-241300" lvl="0" marL="342900" rtl="0" algn="l">
              <a:lnSpc>
                <a:spcPct val="90000"/>
              </a:lnSpc>
              <a:spcBef>
                <a:spcPts val="560"/>
              </a:spcBef>
              <a:spcAft>
                <a:spcPts val="0"/>
              </a:spcAft>
              <a:buClr>
                <a:srgbClr val="283561"/>
              </a:buClr>
              <a:buSzPts val="1200"/>
              <a:buChar char="•"/>
            </a:pPr>
            <a:r>
              <a:rPr lang="en" sz="1200">
                <a:solidFill>
                  <a:srgbClr val="283561"/>
                </a:solidFill>
              </a:rPr>
              <a:t>Tenis masculino - Primavera</a:t>
            </a:r>
            <a:endParaRPr sz="400">
              <a:solidFill>
                <a:srgbClr val="283561"/>
              </a:solidFill>
            </a:endParaRPr>
          </a:p>
        </p:txBody>
      </p:sp>
      <p:pic>
        <p:nvPicPr>
          <p:cNvPr id="307" name="Google Shape;307;p52"/>
          <p:cNvPicPr preferRelativeResize="0"/>
          <p:nvPr/>
        </p:nvPicPr>
        <p:blipFill>
          <a:blip r:embed="rId4">
            <a:alphaModFix/>
          </a:blip>
          <a:stretch>
            <a:fillRect/>
          </a:stretch>
        </p:blipFill>
        <p:spPr>
          <a:xfrm>
            <a:off x="2803350" y="1596149"/>
            <a:ext cx="2213046" cy="22669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11" name="Shape 311"/>
        <p:cNvGrpSpPr/>
        <p:nvPr/>
      </p:nvGrpSpPr>
      <p:grpSpPr>
        <a:xfrm>
          <a:off x="0" y="0"/>
          <a:ext cx="0" cy="0"/>
          <a:chOff x="0" y="0"/>
          <a:chExt cx="0" cy="0"/>
        </a:xfrm>
      </p:grpSpPr>
      <p:sp>
        <p:nvSpPr>
          <p:cNvPr id="312" name="Google Shape;312;p53"/>
          <p:cNvSpPr txBox="1"/>
          <p:nvPr/>
        </p:nvSpPr>
        <p:spPr>
          <a:xfrm>
            <a:off x="311700" y="310225"/>
            <a:ext cx="8520600" cy="5727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Welcome - Mrs. Sykes</a:t>
            </a:r>
            <a:endParaRPr sz="2700">
              <a:solidFill>
                <a:srgbClr val="F1DA1F"/>
              </a:solidFill>
              <a:latin typeface="Oswald"/>
              <a:ea typeface="Oswald"/>
              <a:cs typeface="Oswald"/>
              <a:sym typeface="Oswald"/>
            </a:endParaRPr>
          </a:p>
          <a:p>
            <a:pPr indent="0" lvl="0" marL="0" rtl="0" algn="ctr">
              <a:spcBef>
                <a:spcPts val="640"/>
              </a:spcBef>
              <a:spcAft>
                <a:spcPts val="0"/>
              </a:spcAft>
              <a:buClr>
                <a:schemeClr val="lt1"/>
              </a:buClr>
              <a:buFont typeface="Arial"/>
              <a:buNone/>
            </a:pPr>
            <a:r>
              <a:rPr lang="en" sz="2400">
                <a:solidFill>
                  <a:srgbClr val="283561"/>
                </a:solidFill>
              </a:rPr>
              <a:t>Director of Pupil Services/ Directora de servicio al Alumnado</a:t>
            </a:r>
            <a:endParaRPr sz="24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313" name="Google Shape;313;p53"/>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314" name="Google Shape;314;p53"/>
          <p:cNvSpPr txBox="1"/>
          <p:nvPr>
            <p:ph idx="1" type="body"/>
          </p:nvPr>
        </p:nvSpPr>
        <p:spPr>
          <a:xfrm>
            <a:off x="-12" y="4496700"/>
            <a:ext cx="9144000" cy="6468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315" name="Google Shape;315;p53"/>
          <p:cNvPicPr preferRelativeResize="0"/>
          <p:nvPr/>
        </p:nvPicPr>
        <p:blipFill>
          <a:blip r:embed="rId3">
            <a:alphaModFix/>
          </a:blip>
          <a:stretch>
            <a:fillRect/>
          </a:stretch>
        </p:blipFill>
        <p:spPr>
          <a:xfrm>
            <a:off x="8371875" y="4496700"/>
            <a:ext cx="772125" cy="646800"/>
          </a:xfrm>
          <a:prstGeom prst="rect">
            <a:avLst/>
          </a:prstGeom>
          <a:noFill/>
          <a:ln>
            <a:noFill/>
          </a:ln>
        </p:spPr>
      </p:pic>
      <p:pic>
        <p:nvPicPr>
          <p:cNvPr id="316" name="Google Shape;316;p53"/>
          <p:cNvPicPr preferRelativeResize="0"/>
          <p:nvPr/>
        </p:nvPicPr>
        <p:blipFill>
          <a:blip r:embed="rId4">
            <a:alphaModFix/>
          </a:blip>
          <a:stretch>
            <a:fillRect/>
          </a:stretch>
        </p:blipFill>
        <p:spPr>
          <a:xfrm>
            <a:off x="3556775" y="1579319"/>
            <a:ext cx="2125988" cy="2818181"/>
          </a:xfrm>
          <a:prstGeom prst="rect">
            <a:avLst/>
          </a:prstGeom>
          <a:noFill/>
          <a:ln cap="flat" cmpd="sng" w="28575">
            <a:solidFill>
              <a:srgbClr val="073763"/>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20" name="Shape 320"/>
        <p:cNvGrpSpPr/>
        <p:nvPr/>
      </p:nvGrpSpPr>
      <p:grpSpPr>
        <a:xfrm>
          <a:off x="0" y="0"/>
          <a:ext cx="0" cy="0"/>
          <a:chOff x="0" y="0"/>
          <a:chExt cx="0" cy="0"/>
        </a:xfrm>
      </p:grpSpPr>
      <p:sp>
        <p:nvSpPr>
          <p:cNvPr id="321" name="Google Shape;321;p54"/>
          <p:cNvSpPr txBox="1"/>
          <p:nvPr/>
        </p:nvSpPr>
        <p:spPr>
          <a:xfrm>
            <a:off x="311700" y="43100"/>
            <a:ext cx="8520600" cy="5316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LHS Guidance Counselors/ LHS </a:t>
            </a:r>
            <a:r>
              <a:rPr lang="en" sz="3000">
                <a:solidFill>
                  <a:srgbClr val="F1C232"/>
                </a:solidFill>
                <a:latin typeface="Oswald"/>
                <a:ea typeface="Oswald"/>
                <a:cs typeface="Oswald"/>
                <a:sym typeface="Oswald"/>
              </a:rPr>
              <a:t>Consejeros</a:t>
            </a:r>
            <a:endParaRPr sz="2700">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sz="4200">
              <a:solidFill>
                <a:srgbClr val="F1C232"/>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322" name="Google Shape;322;p54"/>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323" name="Google Shape;323;p54"/>
          <p:cNvSpPr txBox="1"/>
          <p:nvPr>
            <p:ph idx="1" type="body"/>
          </p:nvPr>
        </p:nvSpPr>
        <p:spPr>
          <a:xfrm>
            <a:off x="0" y="4985450"/>
            <a:ext cx="9144000" cy="11421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324" name="Google Shape;324;p54"/>
          <p:cNvPicPr preferRelativeResize="0"/>
          <p:nvPr/>
        </p:nvPicPr>
        <p:blipFill>
          <a:blip r:embed="rId3">
            <a:alphaModFix/>
          </a:blip>
          <a:stretch>
            <a:fillRect/>
          </a:stretch>
        </p:blipFill>
        <p:spPr>
          <a:xfrm>
            <a:off x="8335950" y="5233100"/>
            <a:ext cx="772125" cy="646800"/>
          </a:xfrm>
          <a:prstGeom prst="rect">
            <a:avLst/>
          </a:prstGeom>
          <a:noFill/>
          <a:ln>
            <a:noFill/>
          </a:ln>
        </p:spPr>
      </p:pic>
      <p:sp>
        <p:nvSpPr>
          <p:cNvPr id="325" name="Google Shape;325;p54"/>
          <p:cNvSpPr txBox="1"/>
          <p:nvPr/>
        </p:nvSpPr>
        <p:spPr>
          <a:xfrm>
            <a:off x="131075" y="639350"/>
            <a:ext cx="8754300" cy="6102600"/>
          </a:xfrm>
          <a:prstGeom prst="rect">
            <a:avLst/>
          </a:prstGeom>
          <a:noFill/>
          <a:ln>
            <a:noFill/>
          </a:ln>
        </p:spPr>
        <p:txBody>
          <a:bodyPr anchorCtr="0" anchor="t" bIns="91425" lIns="91425" spcFirstLastPara="1" rIns="91425" wrap="square" tIns="91425">
            <a:spAutoFit/>
          </a:bodyPr>
          <a:lstStyle/>
          <a:p>
            <a:pPr indent="0" lvl="0" marL="0" rtl="0" algn="l">
              <a:spcBef>
                <a:spcPts val="560"/>
              </a:spcBef>
              <a:spcAft>
                <a:spcPts val="0"/>
              </a:spcAft>
              <a:buNone/>
            </a:pPr>
            <a:r>
              <a:t/>
            </a:r>
            <a:endParaRPr sz="2800">
              <a:solidFill>
                <a:srgbClr val="283561"/>
              </a:solidFill>
            </a:endParaRPr>
          </a:p>
          <a:p>
            <a:pPr indent="-330200" lvl="0" marL="457200" rtl="0" algn="l">
              <a:lnSpc>
                <a:spcPct val="115000"/>
              </a:lnSpc>
              <a:spcBef>
                <a:spcPts val="0"/>
              </a:spcBef>
              <a:spcAft>
                <a:spcPts val="0"/>
              </a:spcAft>
              <a:buClr>
                <a:srgbClr val="283561"/>
              </a:buClr>
              <a:buSzPts val="1600"/>
              <a:buChar char="●"/>
            </a:pPr>
            <a:r>
              <a:rPr lang="en" sz="1600">
                <a:solidFill>
                  <a:srgbClr val="283561"/>
                </a:solidFill>
              </a:rPr>
              <a:t>Mr. Cybulski Students with last names A-F </a:t>
            </a:r>
            <a:endParaRPr sz="1600">
              <a:solidFill>
                <a:srgbClr val="283561"/>
              </a:solidFill>
            </a:endParaRPr>
          </a:p>
          <a:p>
            <a:pPr indent="-330200" lvl="0" marL="457200" rtl="0" algn="l">
              <a:lnSpc>
                <a:spcPct val="115000"/>
              </a:lnSpc>
              <a:spcBef>
                <a:spcPts val="0"/>
              </a:spcBef>
              <a:spcAft>
                <a:spcPts val="0"/>
              </a:spcAft>
              <a:buClr>
                <a:srgbClr val="283561"/>
              </a:buClr>
              <a:buSzPts val="1600"/>
              <a:buChar char="●"/>
            </a:pPr>
            <a:r>
              <a:rPr lang="en" sz="1600">
                <a:solidFill>
                  <a:srgbClr val="283561"/>
                </a:solidFill>
              </a:rPr>
              <a:t>Ms. Vaughn-Students with last names G-O </a:t>
            </a:r>
            <a:endParaRPr sz="1600">
              <a:solidFill>
                <a:srgbClr val="283561"/>
              </a:solidFill>
            </a:endParaRPr>
          </a:p>
          <a:p>
            <a:pPr indent="-330200" lvl="0" marL="457200" rtl="0" algn="l">
              <a:lnSpc>
                <a:spcPct val="115000"/>
              </a:lnSpc>
              <a:spcBef>
                <a:spcPts val="0"/>
              </a:spcBef>
              <a:spcAft>
                <a:spcPts val="0"/>
              </a:spcAft>
              <a:buClr>
                <a:srgbClr val="283561"/>
              </a:buClr>
              <a:buSzPts val="1600"/>
              <a:buChar char="●"/>
            </a:pPr>
            <a:r>
              <a:rPr lang="en" sz="1600">
                <a:solidFill>
                  <a:srgbClr val="283561"/>
                </a:solidFill>
              </a:rPr>
              <a:t>Ms. Chiaccio-Students with last names P-Z</a:t>
            </a:r>
            <a:endParaRPr sz="1600">
              <a:solidFill>
                <a:srgbClr val="283561"/>
              </a:solidFill>
            </a:endParaRPr>
          </a:p>
          <a:p>
            <a:pPr indent="-330200" lvl="0" marL="457200" rtl="0" algn="l">
              <a:spcBef>
                <a:spcPts val="0"/>
              </a:spcBef>
              <a:spcAft>
                <a:spcPts val="0"/>
              </a:spcAft>
              <a:buClr>
                <a:srgbClr val="283561"/>
              </a:buClr>
              <a:buSzPts val="1600"/>
              <a:buChar char="●"/>
            </a:pPr>
            <a:r>
              <a:rPr lang="en" sz="1600">
                <a:solidFill>
                  <a:srgbClr val="283561"/>
                </a:solidFill>
              </a:rPr>
              <a:t>Ms. Schellhas (Ms. Q)-Mental Health Assistance Counselor</a:t>
            </a:r>
            <a:endParaRPr sz="1600">
              <a:solidFill>
                <a:srgbClr val="283561"/>
              </a:solidFill>
            </a:endParaRPr>
          </a:p>
          <a:p>
            <a:pPr indent="0" lvl="0" marL="457200" rtl="0" algn="l">
              <a:spcBef>
                <a:spcPts val="560"/>
              </a:spcBef>
              <a:spcAft>
                <a:spcPts val="0"/>
              </a:spcAft>
              <a:buNone/>
            </a:pPr>
            <a:r>
              <a:t/>
            </a:r>
            <a:endParaRPr sz="1600">
              <a:solidFill>
                <a:srgbClr val="283561"/>
              </a:solidFill>
            </a:endParaRPr>
          </a:p>
          <a:p>
            <a:pPr indent="-330200" lvl="0" marL="457200" rtl="0" algn="l">
              <a:lnSpc>
                <a:spcPct val="115000"/>
              </a:lnSpc>
              <a:spcBef>
                <a:spcPts val="0"/>
              </a:spcBef>
              <a:spcAft>
                <a:spcPts val="0"/>
              </a:spcAft>
              <a:buClr>
                <a:srgbClr val="283561"/>
              </a:buClr>
              <a:buSzPts val="1600"/>
              <a:buChar char="●"/>
            </a:pPr>
            <a:r>
              <a:rPr lang="en" sz="1600">
                <a:solidFill>
                  <a:srgbClr val="283561"/>
                </a:solidFill>
              </a:rPr>
              <a:t>Ms. Bonilla-Administrative Assistant </a:t>
            </a:r>
            <a:endParaRPr sz="1600">
              <a:solidFill>
                <a:srgbClr val="283561"/>
              </a:solidFill>
            </a:endParaRPr>
          </a:p>
          <a:p>
            <a:pPr indent="0" lvl="0" marL="457200" rtl="0" algn="l">
              <a:lnSpc>
                <a:spcPct val="115000"/>
              </a:lnSpc>
              <a:spcBef>
                <a:spcPts val="1200"/>
              </a:spcBef>
              <a:spcAft>
                <a:spcPts val="0"/>
              </a:spcAft>
              <a:buNone/>
            </a:pPr>
            <a:r>
              <a:t/>
            </a:r>
            <a:endParaRPr sz="1300">
              <a:solidFill>
                <a:srgbClr val="283561"/>
              </a:solidFill>
            </a:endParaRPr>
          </a:p>
          <a:p>
            <a:pPr indent="-317500" lvl="0" marL="457200" rtl="0" algn="l">
              <a:lnSpc>
                <a:spcPct val="115000"/>
              </a:lnSpc>
              <a:spcBef>
                <a:spcPts val="1200"/>
              </a:spcBef>
              <a:spcAft>
                <a:spcPts val="0"/>
              </a:spcAft>
              <a:buClr>
                <a:srgbClr val="283561"/>
              </a:buClr>
              <a:buSzPts val="1400"/>
              <a:buChar char="●"/>
            </a:pPr>
            <a:r>
              <a:rPr lang="en">
                <a:solidFill>
                  <a:srgbClr val="283561"/>
                </a:solidFill>
              </a:rPr>
              <a:t>Mr. Cybulski - alumnos con apellidos A-F </a:t>
            </a:r>
            <a:endParaRPr>
              <a:solidFill>
                <a:srgbClr val="283561"/>
              </a:solidFill>
            </a:endParaRPr>
          </a:p>
          <a:p>
            <a:pPr indent="-317500" lvl="0" marL="457200" rtl="0" algn="l">
              <a:lnSpc>
                <a:spcPct val="115000"/>
              </a:lnSpc>
              <a:spcBef>
                <a:spcPts val="0"/>
              </a:spcBef>
              <a:spcAft>
                <a:spcPts val="0"/>
              </a:spcAft>
              <a:buClr>
                <a:srgbClr val="283561"/>
              </a:buClr>
              <a:buSzPts val="1400"/>
              <a:buChar char="●"/>
            </a:pPr>
            <a:r>
              <a:rPr lang="en">
                <a:solidFill>
                  <a:srgbClr val="283561"/>
                </a:solidFill>
              </a:rPr>
              <a:t>Ms. Vaughn- alumnos con apellidos G-O </a:t>
            </a:r>
            <a:endParaRPr>
              <a:solidFill>
                <a:srgbClr val="283561"/>
              </a:solidFill>
            </a:endParaRPr>
          </a:p>
          <a:p>
            <a:pPr indent="-317500" lvl="0" marL="457200" rtl="0" algn="l">
              <a:lnSpc>
                <a:spcPct val="115000"/>
              </a:lnSpc>
              <a:spcBef>
                <a:spcPts val="0"/>
              </a:spcBef>
              <a:spcAft>
                <a:spcPts val="0"/>
              </a:spcAft>
              <a:buClr>
                <a:srgbClr val="283561"/>
              </a:buClr>
              <a:buSzPts val="1400"/>
              <a:buChar char="●"/>
            </a:pPr>
            <a:r>
              <a:rPr lang="en">
                <a:solidFill>
                  <a:srgbClr val="283561"/>
                </a:solidFill>
              </a:rPr>
              <a:t>Ms. Chiaccio- alumnos con apellidos P-Z</a:t>
            </a:r>
            <a:endParaRPr>
              <a:solidFill>
                <a:srgbClr val="283561"/>
              </a:solidFill>
            </a:endParaRPr>
          </a:p>
          <a:p>
            <a:pPr indent="-317500" lvl="0" marL="457200" rtl="0" algn="l">
              <a:spcBef>
                <a:spcPts val="0"/>
              </a:spcBef>
              <a:spcAft>
                <a:spcPts val="0"/>
              </a:spcAft>
              <a:buClr>
                <a:srgbClr val="283561"/>
              </a:buClr>
              <a:buSzPts val="1400"/>
              <a:buChar char="●"/>
            </a:pPr>
            <a:r>
              <a:rPr lang="en">
                <a:solidFill>
                  <a:srgbClr val="283561"/>
                </a:solidFill>
              </a:rPr>
              <a:t>Ms. Schellhas (Ms. Q)-Consejero de asistencia de salud mental.</a:t>
            </a:r>
            <a:endParaRPr>
              <a:solidFill>
                <a:srgbClr val="283561"/>
              </a:solidFill>
            </a:endParaRPr>
          </a:p>
          <a:p>
            <a:pPr indent="0" lvl="0" marL="457200" rtl="0" algn="l">
              <a:spcBef>
                <a:spcPts val="560"/>
              </a:spcBef>
              <a:spcAft>
                <a:spcPts val="0"/>
              </a:spcAft>
              <a:buNone/>
            </a:pPr>
            <a:r>
              <a:t/>
            </a:r>
            <a:endParaRPr sz="1700">
              <a:solidFill>
                <a:srgbClr val="283561"/>
              </a:solidFill>
            </a:endParaRPr>
          </a:p>
          <a:p>
            <a:pPr indent="-317500" lvl="0" marL="457200" rtl="0" algn="l">
              <a:lnSpc>
                <a:spcPct val="115000"/>
              </a:lnSpc>
              <a:spcBef>
                <a:spcPts val="0"/>
              </a:spcBef>
              <a:spcAft>
                <a:spcPts val="0"/>
              </a:spcAft>
              <a:buClr>
                <a:srgbClr val="283561"/>
              </a:buClr>
              <a:buSzPts val="1400"/>
              <a:buChar char="●"/>
            </a:pPr>
            <a:r>
              <a:rPr lang="en">
                <a:solidFill>
                  <a:srgbClr val="283561"/>
                </a:solidFill>
              </a:rPr>
              <a:t>Ms. Bonilla-Asistente administrativo</a:t>
            </a:r>
            <a:endParaRPr>
              <a:solidFill>
                <a:srgbClr val="283561"/>
              </a:solidFill>
            </a:endParaRPr>
          </a:p>
          <a:p>
            <a:pPr indent="0" lvl="0" marL="457200" rtl="0" algn="l">
              <a:lnSpc>
                <a:spcPct val="115000"/>
              </a:lnSpc>
              <a:spcBef>
                <a:spcPts val="1200"/>
              </a:spcBef>
              <a:spcAft>
                <a:spcPts val="0"/>
              </a:spcAft>
              <a:buNone/>
            </a:pPr>
            <a:r>
              <a:t/>
            </a:r>
            <a:endParaRPr sz="1900">
              <a:solidFill>
                <a:srgbClr val="283561"/>
              </a:solidFill>
            </a:endParaRPr>
          </a:p>
          <a:p>
            <a:pPr indent="0" lvl="0" marL="0" rtl="0" algn="l">
              <a:spcBef>
                <a:spcPts val="1200"/>
              </a:spcBef>
              <a:spcAft>
                <a:spcPts val="0"/>
              </a:spcAft>
              <a:buNone/>
            </a:pPr>
            <a:r>
              <a:t/>
            </a:r>
            <a:endParaRPr sz="2300">
              <a:solidFill>
                <a:srgbClr val="283561"/>
              </a:solidFill>
            </a:endParaRPr>
          </a:p>
          <a:p>
            <a:pPr indent="0" lvl="0" marL="0" rtl="0" algn="l">
              <a:spcBef>
                <a:spcPts val="560"/>
              </a:spcBef>
              <a:spcAft>
                <a:spcPts val="0"/>
              </a:spcAft>
              <a:buNone/>
            </a:pPr>
            <a:r>
              <a:t/>
            </a:r>
            <a:endParaRPr sz="2300">
              <a:solidFill>
                <a:srgbClr val="283561"/>
              </a:solidFill>
            </a:endParaRPr>
          </a:p>
          <a:p>
            <a:pPr indent="-342900" lvl="0" marL="342900" rtl="0" algn="l">
              <a:spcBef>
                <a:spcPts val="56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5"/>
          <p:cNvSpPr txBox="1"/>
          <p:nvPr>
            <p:ph type="title"/>
          </p:nvPr>
        </p:nvSpPr>
        <p:spPr>
          <a:xfrm>
            <a:off x="311700" y="0"/>
            <a:ext cx="8520600" cy="56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Harassment, Intimidation, &amp; Bullying (HIB)</a:t>
            </a:r>
            <a:endParaRPr sz="3000"/>
          </a:p>
        </p:txBody>
      </p:sp>
      <p:sp>
        <p:nvSpPr>
          <p:cNvPr id="331" name="Google Shape;331;p55"/>
          <p:cNvSpPr txBox="1"/>
          <p:nvPr>
            <p:ph idx="1" type="body"/>
          </p:nvPr>
        </p:nvSpPr>
        <p:spPr>
          <a:xfrm>
            <a:off x="311700" y="560400"/>
            <a:ext cx="8520600" cy="44115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 sz="1300"/>
              <a:t>In accordance with NJ Law, Lindenwold Public Schools have an anti-bullying policy, which can be found on the district’s website. It’s important for parents/guardians to note that not all problems that occur between students are considered bullying under New Jersey’s definition. An incident of bullying usually needs to be motivated by a particular characteristic of the student being bullied (for example- targeting someone’s race, appearance, gender etc.) </a:t>
            </a:r>
            <a:endParaRPr sz="1300"/>
          </a:p>
          <a:p>
            <a:pPr indent="0" lvl="0" marL="0" rtl="0" algn="l">
              <a:spcBef>
                <a:spcPts val="640"/>
              </a:spcBef>
              <a:spcAft>
                <a:spcPts val="0"/>
              </a:spcAft>
              <a:buNone/>
            </a:pPr>
            <a:r>
              <a:rPr lang="en" sz="1300"/>
              <a:t>However, we are committed to investigating and addressing all incidents of alleged HIB. We encourage you to report an alleged incident of HIB to your child’s building principal or to submit a report via the form available on the district’s website. Parents, community members, and students are permitted to make any report of this nature anonymously.</a:t>
            </a:r>
            <a:r>
              <a:rPr lang="en" sz="1600"/>
              <a:t> </a:t>
            </a:r>
            <a:endParaRPr sz="1600"/>
          </a:p>
          <a:p>
            <a:pPr indent="0" lvl="0" marL="0" rtl="0" algn="ctr">
              <a:spcBef>
                <a:spcPts val="0"/>
              </a:spcBef>
              <a:spcAft>
                <a:spcPts val="0"/>
              </a:spcAft>
              <a:buNone/>
            </a:pPr>
            <a:r>
              <a:rPr lang="en" sz="2500">
                <a:solidFill>
                  <a:schemeClr val="lt2"/>
                </a:solidFill>
              </a:rPr>
              <a:t>Acoso, Intimidación, y Hostigamiento (HIB)</a:t>
            </a:r>
            <a:endParaRPr sz="800"/>
          </a:p>
          <a:p>
            <a:pPr indent="0" lvl="0" marL="0" rtl="0" algn="l">
              <a:spcBef>
                <a:spcPts val="640"/>
              </a:spcBef>
              <a:spcAft>
                <a:spcPts val="0"/>
              </a:spcAft>
              <a:buNone/>
            </a:pPr>
            <a:r>
              <a:rPr lang="en" sz="1100"/>
              <a:t>De acuerdo con la Ley de Nueva Jersey, las Escuelas Públicas de Lindenwold tienen una política contra el acoso escolar, que se puede encontrar en el sitio web del distrito. Es importante que los padres/tutores tengan en cuenta que no todos los problemas que ocurren entre estudiantes se consideran acoso según la definición de Nueva Jersey. </a:t>
            </a:r>
            <a:endParaRPr sz="1100"/>
          </a:p>
          <a:p>
            <a:pPr indent="0" lvl="0" marL="0" rtl="0" algn="l">
              <a:spcBef>
                <a:spcPts val="640"/>
              </a:spcBef>
              <a:spcAft>
                <a:spcPts val="0"/>
              </a:spcAft>
              <a:buNone/>
            </a:pPr>
            <a:r>
              <a:rPr lang="en" sz="1100"/>
              <a:t>Una incidente de intimidación por la general tiene que ser motivado por una característica particular del estudiantes que está siendo intimidado (por ejemplo,apuntando a la raza de alguien, la apariencia, el género. etc.)</a:t>
            </a:r>
            <a:endParaRPr sz="1100"/>
          </a:p>
          <a:p>
            <a:pPr indent="0" lvl="0" marL="0" rtl="0" algn="l">
              <a:spcBef>
                <a:spcPts val="640"/>
              </a:spcBef>
              <a:spcAft>
                <a:spcPts val="0"/>
              </a:spcAft>
              <a:buNone/>
            </a:pPr>
            <a:r>
              <a:rPr lang="en" sz="1100"/>
              <a:t>Sin embargo, estamos comprometidos a investigar y abordar todos los incidentes de presunto HIB. Le animamos a informar de un presunto incidente de HIB al director del edificio de su hijo o a presentar un informe a través del formulario disponible en el sitio web del distrito.</a:t>
            </a:r>
            <a:endParaRPr sz="1100"/>
          </a:p>
          <a:p>
            <a:pPr indent="0" lvl="0" marL="0" rtl="0" algn="l">
              <a:spcBef>
                <a:spcPts val="640"/>
              </a:spcBef>
              <a:spcAft>
                <a:spcPts val="0"/>
              </a:spcAft>
              <a:buNone/>
            </a:pPr>
            <a:r>
              <a:rPr lang="en" sz="1100"/>
              <a:t>Los padres, los miembros de la comunidad y los alumnos pueden realizar cualquier denuncia de esta naturaleza de forma anónima.</a:t>
            </a:r>
            <a:endParaRPr sz="1100"/>
          </a:p>
          <a:p>
            <a:pPr indent="0" lvl="0" marL="0" rtl="0" algn="l">
              <a:spcBef>
                <a:spcPts val="640"/>
              </a:spcBef>
              <a:spcAft>
                <a:spcPts val="0"/>
              </a:spcAft>
              <a:buNone/>
            </a:pPr>
            <a:r>
              <a:t/>
            </a:r>
            <a:endParaRPr sz="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35" name="Shape 335"/>
        <p:cNvGrpSpPr/>
        <p:nvPr/>
      </p:nvGrpSpPr>
      <p:grpSpPr>
        <a:xfrm>
          <a:off x="0" y="0"/>
          <a:ext cx="0" cy="0"/>
          <a:chOff x="0" y="0"/>
          <a:chExt cx="0" cy="0"/>
        </a:xfrm>
      </p:grpSpPr>
      <p:sp>
        <p:nvSpPr>
          <p:cNvPr id="336" name="Google Shape;336;p56"/>
          <p:cNvSpPr txBox="1"/>
          <p:nvPr/>
        </p:nvSpPr>
        <p:spPr>
          <a:xfrm>
            <a:off x="311700" y="38925"/>
            <a:ext cx="8520600" cy="5358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Counseling </a:t>
            </a:r>
            <a:r>
              <a:rPr lang="en" sz="3000">
                <a:solidFill>
                  <a:srgbClr val="F1C232"/>
                </a:solidFill>
                <a:latin typeface="Oswald"/>
                <a:ea typeface="Oswald"/>
                <a:cs typeface="Oswald"/>
                <a:sym typeface="Oswald"/>
              </a:rPr>
              <a:t>Resources</a:t>
            </a:r>
            <a:r>
              <a:rPr lang="en" sz="3000">
                <a:solidFill>
                  <a:srgbClr val="F1C232"/>
                </a:solidFill>
                <a:latin typeface="Oswald"/>
                <a:ea typeface="Oswald"/>
                <a:cs typeface="Oswald"/>
                <a:sym typeface="Oswald"/>
              </a:rPr>
              <a:t>/Recursos de asesoramiento</a:t>
            </a:r>
            <a:endParaRPr sz="2700">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sz="4200">
              <a:solidFill>
                <a:srgbClr val="F1C232"/>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337" name="Google Shape;337;p56"/>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338" name="Google Shape;338;p56"/>
          <p:cNvSpPr txBox="1"/>
          <p:nvPr/>
        </p:nvSpPr>
        <p:spPr>
          <a:xfrm>
            <a:off x="242625" y="646525"/>
            <a:ext cx="8754300" cy="54867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283561"/>
              </a:buClr>
              <a:buSzPts val="1400"/>
              <a:buChar char="●"/>
            </a:pPr>
            <a:r>
              <a:rPr lang="en" sz="1500">
                <a:solidFill>
                  <a:srgbClr val="283561"/>
                </a:solidFill>
              </a:rPr>
              <a:t>C</a:t>
            </a:r>
            <a:r>
              <a:rPr lang="en" sz="1200">
                <a:solidFill>
                  <a:srgbClr val="283561"/>
                </a:solidFill>
              </a:rPr>
              <a:t>are Solace - mental health coordination service</a:t>
            </a:r>
            <a:endParaRPr sz="1200">
              <a:solidFill>
                <a:srgbClr val="283561"/>
              </a:solidFill>
            </a:endParaRPr>
          </a:p>
          <a:p>
            <a:pPr indent="0" lvl="0" marL="457200" rtl="0" algn="l">
              <a:lnSpc>
                <a:spcPct val="115000"/>
              </a:lnSpc>
              <a:spcBef>
                <a:spcPts val="1200"/>
              </a:spcBef>
              <a:spcAft>
                <a:spcPts val="0"/>
              </a:spcAft>
              <a:buNone/>
            </a:pPr>
            <a:r>
              <a:t/>
            </a:r>
            <a:endParaRPr sz="1200">
              <a:solidFill>
                <a:srgbClr val="283561"/>
              </a:solidFill>
            </a:endParaRPr>
          </a:p>
          <a:p>
            <a:pPr indent="-304800" lvl="0" marL="457200" rtl="0" algn="l">
              <a:lnSpc>
                <a:spcPct val="115000"/>
              </a:lnSpc>
              <a:spcBef>
                <a:spcPts val="1200"/>
              </a:spcBef>
              <a:spcAft>
                <a:spcPts val="0"/>
              </a:spcAft>
              <a:buClr>
                <a:srgbClr val="283561"/>
              </a:buClr>
              <a:buSzPts val="1200"/>
              <a:buChar char="●"/>
            </a:pPr>
            <a:r>
              <a:rPr lang="en" sz="1200">
                <a:solidFill>
                  <a:srgbClr val="283561"/>
                </a:solidFill>
              </a:rPr>
              <a:t>Harassment, Intimidation, and Bullying reporting</a:t>
            </a:r>
            <a:endParaRPr sz="1200">
              <a:solidFill>
                <a:srgbClr val="283561"/>
              </a:solidFill>
            </a:endParaRPr>
          </a:p>
          <a:p>
            <a:pPr indent="0" lvl="0" marL="0" rtl="0" algn="l">
              <a:lnSpc>
                <a:spcPct val="115000"/>
              </a:lnSpc>
              <a:spcBef>
                <a:spcPts val="1200"/>
              </a:spcBef>
              <a:spcAft>
                <a:spcPts val="0"/>
              </a:spcAft>
              <a:buNone/>
            </a:pPr>
            <a:r>
              <a:t/>
            </a:r>
            <a:endParaRPr sz="1200">
              <a:solidFill>
                <a:srgbClr val="283561"/>
              </a:solidFill>
            </a:endParaRPr>
          </a:p>
          <a:p>
            <a:pPr indent="-304800" lvl="0" marL="457200" rtl="0" algn="l">
              <a:lnSpc>
                <a:spcPct val="115000"/>
              </a:lnSpc>
              <a:spcBef>
                <a:spcPts val="1200"/>
              </a:spcBef>
              <a:spcAft>
                <a:spcPts val="0"/>
              </a:spcAft>
              <a:buClr>
                <a:srgbClr val="283561"/>
              </a:buClr>
              <a:buSzPts val="1200"/>
              <a:buChar char="●"/>
            </a:pPr>
            <a:r>
              <a:rPr lang="en" sz="1200">
                <a:solidFill>
                  <a:srgbClr val="283561"/>
                </a:solidFill>
              </a:rPr>
              <a:t>Stop IT - Anonymous incident reporting</a:t>
            </a:r>
            <a:endParaRPr sz="1200">
              <a:solidFill>
                <a:srgbClr val="283561"/>
              </a:solidFill>
            </a:endParaRPr>
          </a:p>
          <a:p>
            <a:pPr indent="0" lvl="0" marL="457200" rtl="0" algn="l">
              <a:lnSpc>
                <a:spcPct val="115000"/>
              </a:lnSpc>
              <a:spcBef>
                <a:spcPts val="1200"/>
              </a:spcBef>
              <a:spcAft>
                <a:spcPts val="0"/>
              </a:spcAft>
              <a:buNone/>
            </a:pPr>
            <a:r>
              <a:t/>
            </a:r>
            <a:endParaRPr sz="1300">
              <a:solidFill>
                <a:srgbClr val="283561"/>
              </a:solidFill>
            </a:endParaRPr>
          </a:p>
          <a:p>
            <a:pPr indent="0" lvl="0" marL="457200" rtl="0" algn="l">
              <a:lnSpc>
                <a:spcPct val="115000"/>
              </a:lnSpc>
              <a:spcBef>
                <a:spcPts val="1200"/>
              </a:spcBef>
              <a:spcAft>
                <a:spcPts val="0"/>
              </a:spcAft>
              <a:buNone/>
            </a:pPr>
            <a:r>
              <a:t/>
            </a:r>
            <a:endParaRPr sz="1100">
              <a:solidFill>
                <a:srgbClr val="283561"/>
              </a:solidFill>
            </a:endParaRPr>
          </a:p>
          <a:p>
            <a:pPr indent="-304800" lvl="0" marL="457200" rtl="0" algn="l">
              <a:lnSpc>
                <a:spcPct val="115000"/>
              </a:lnSpc>
              <a:spcBef>
                <a:spcPts val="1200"/>
              </a:spcBef>
              <a:spcAft>
                <a:spcPts val="0"/>
              </a:spcAft>
              <a:buClr>
                <a:srgbClr val="283561"/>
              </a:buClr>
              <a:buSzPts val="1200"/>
              <a:buChar char="●"/>
            </a:pPr>
            <a:r>
              <a:rPr lang="en" sz="1200">
                <a:solidFill>
                  <a:srgbClr val="283561"/>
                </a:solidFill>
              </a:rPr>
              <a:t>Care Solace - servicio de coordinación de salud mental</a:t>
            </a:r>
            <a:endParaRPr sz="1200">
              <a:solidFill>
                <a:srgbClr val="283561"/>
              </a:solidFill>
            </a:endParaRPr>
          </a:p>
          <a:p>
            <a:pPr indent="0" lvl="0" marL="457200" rtl="0" algn="l">
              <a:lnSpc>
                <a:spcPct val="115000"/>
              </a:lnSpc>
              <a:spcBef>
                <a:spcPts val="1200"/>
              </a:spcBef>
              <a:spcAft>
                <a:spcPts val="0"/>
              </a:spcAft>
              <a:buNone/>
            </a:pPr>
            <a:r>
              <a:t/>
            </a:r>
            <a:endParaRPr sz="1500">
              <a:solidFill>
                <a:srgbClr val="283561"/>
              </a:solidFill>
            </a:endParaRPr>
          </a:p>
          <a:p>
            <a:pPr indent="-304800" lvl="0" marL="457200" rtl="0" algn="l">
              <a:lnSpc>
                <a:spcPct val="115000"/>
              </a:lnSpc>
              <a:spcBef>
                <a:spcPts val="1200"/>
              </a:spcBef>
              <a:spcAft>
                <a:spcPts val="0"/>
              </a:spcAft>
              <a:buClr>
                <a:srgbClr val="283561"/>
              </a:buClr>
              <a:buSzPts val="1200"/>
              <a:buChar char="●"/>
            </a:pPr>
            <a:r>
              <a:rPr lang="en" sz="1200">
                <a:solidFill>
                  <a:srgbClr val="283561"/>
                </a:solidFill>
              </a:rPr>
              <a:t>Denuncias de acoso, intimidación, y matonismo</a:t>
            </a:r>
            <a:endParaRPr sz="1200">
              <a:solidFill>
                <a:srgbClr val="283561"/>
              </a:solidFill>
            </a:endParaRPr>
          </a:p>
          <a:p>
            <a:pPr indent="0" lvl="0" marL="0" rtl="0" algn="l">
              <a:lnSpc>
                <a:spcPct val="115000"/>
              </a:lnSpc>
              <a:spcBef>
                <a:spcPts val="1200"/>
              </a:spcBef>
              <a:spcAft>
                <a:spcPts val="0"/>
              </a:spcAft>
              <a:buNone/>
            </a:pPr>
            <a:r>
              <a:t/>
            </a:r>
            <a:endParaRPr sz="900">
              <a:solidFill>
                <a:srgbClr val="283561"/>
              </a:solidFill>
            </a:endParaRPr>
          </a:p>
          <a:p>
            <a:pPr indent="-311150" lvl="0" marL="457200" rtl="0" algn="l">
              <a:lnSpc>
                <a:spcPct val="115000"/>
              </a:lnSpc>
              <a:spcBef>
                <a:spcPts val="1200"/>
              </a:spcBef>
              <a:spcAft>
                <a:spcPts val="0"/>
              </a:spcAft>
              <a:buClr>
                <a:srgbClr val="283561"/>
              </a:buClr>
              <a:buSzPts val="1300"/>
              <a:buChar char="●"/>
            </a:pPr>
            <a:r>
              <a:rPr lang="en" sz="1300">
                <a:solidFill>
                  <a:srgbClr val="283561"/>
                </a:solidFill>
              </a:rPr>
              <a:t>Para IT - Notificación anónima de incidentes</a:t>
            </a:r>
            <a:endParaRPr sz="1300">
              <a:solidFill>
                <a:srgbClr val="283561"/>
              </a:solidFill>
            </a:endParaRPr>
          </a:p>
          <a:p>
            <a:pPr indent="0" lvl="0" marL="457200" rtl="0" algn="l">
              <a:lnSpc>
                <a:spcPct val="115000"/>
              </a:lnSpc>
              <a:spcBef>
                <a:spcPts val="1200"/>
              </a:spcBef>
              <a:spcAft>
                <a:spcPts val="0"/>
              </a:spcAft>
              <a:buNone/>
            </a:pPr>
            <a:r>
              <a:t/>
            </a:r>
            <a:endParaRPr sz="100">
              <a:solidFill>
                <a:srgbClr val="283561"/>
              </a:solidFill>
            </a:endParaRPr>
          </a:p>
          <a:p>
            <a:pPr indent="0" lvl="0" marL="0" rtl="0" algn="l">
              <a:spcBef>
                <a:spcPts val="1200"/>
              </a:spcBef>
              <a:spcAft>
                <a:spcPts val="0"/>
              </a:spcAft>
              <a:buNone/>
            </a:pPr>
            <a:r>
              <a:t/>
            </a:r>
            <a:endParaRPr sz="2300">
              <a:solidFill>
                <a:srgbClr val="283561"/>
              </a:solidFill>
            </a:endParaRPr>
          </a:p>
          <a:p>
            <a:pPr indent="0" lvl="0" marL="0" rtl="0" algn="l">
              <a:spcBef>
                <a:spcPts val="560"/>
              </a:spcBef>
              <a:spcAft>
                <a:spcPts val="0"/>
              </a:spcAft>
              <a:buNone/>
            </a:pPr>
            <a:r>
              <a:t/>
            </a:r>
            <a:endParaRPr/>
          </a:p>
        </p:txBody>
      </p:sp>
      <p:pic>
        <p:nvPicPr>
          <p:cNvPr id="339" name="Google Shape;339;p56"/>
          <p:cNvPicPr preferRelativeResize="0"/>
          <p:nvPr/>
        </p:nvPicPr>
        <p:blipFill>
          <a:blip r:embed="rId3">
            <a:alphaModFix/>
          </a:blip>
          <a:stretch>
            <a:fillRect/>
          </a:stretch>
        </p:blipFill>
        <p:spPr>
          <a:xfrm>
            <a:off x="7411050" y="1599300"/>
            <a:ext cx="1500476" cy="844000"/>
          </a:xfrm>
          <a:prstGeom prst="rect">
            <a:avLst/>
          </a:prstGeom>
          <a:noFill/>
          <a:ln>
            <a:noFill/>
          </a:ln>
        </p:spPr>
      </p:pic>
      <p:pic>
        <p:nvPicPr>
          <p:cNvPr id="340" name="Google Shape;340;p56"/>
          <p:cNvPicPr preferRelativeResize="0"/>
          <p:nvPr/>
        </p:nvPicPr>
        <p:blipFill>
          <a:blip r:embed="rId4">
            <a:alphaModFix/>
          </a:blip>
          <a:stretch>
            <a:fillRect/>
          </a:stretch>
        </p:blipFill>
        <p:spPr>
          <a:xfrm>
            <a:off x="7580458" y="2985320"/>
            <a:ext cx="1331075" cy="1331075"/>
          </a:xfrm>
          <a:prstGeom prst="rect">
            <a:avLst/>
          </a:prstGeom>
          <a:noFill/>
          <a:ln>
            <a:noFill/>
          </a:ln>
        </p:spPr>
      </p:pic>
      <p:sp>
        <p:nvSpPr>
          <p:cNvPr id="341" name="Google Shape;341;p56"/>
          <p:cNvSpPr txBox="1"/>
          <p:nvPr>
            <p:ph idx="1" type="body"/>
          </p:nvPr>
        </p:nvSpPr>
        <p:spPr>
          <a:xfrm>
            <a:off x="-12" y="4496700"/>
            <a:ext cx="9144000" cy="6468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342" name="Google Shape;342;p56"/>
          <p:cNvPicPr preferRelativeResize="0"/>
          <p:nvPr/>
        </p:nvPicPr>
        <p:blipFill>
          <a:blip r:embed="rId5">
            <a:alphaModFix/>
          </a:blip>
          <a:stretch>
            <a:fillRect/>
          </a:stretch>
        </p:blipFill>
        <p:spPr>
          <a:xfrm>
            <a:off x="8371875" y="4496700"/>
            <a:ext cx="772125" cy="646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46" name="Shape 346"/>
        <p:cNvGrpSpPr/>
        <p:nvPr/>
      </p:nvGrpSpPr>
      <p:grpSpPr>
        <a:xfrm>
          <a:off x="0" y="0"/>
          <a:ext cx="0" cy="0"/>
          <a:chOff x="0" y="0"/>
          <a:chExt cx="0" cy="0"/>
        </a:xfrm>
      </p:grpSpPr>
      <p:sp>
        <p:nvSpPr>
          <p:cNvPr id="347" name="Google Shape;347;p57"/>
          <p:cNvSpPr txBox="1"/>
          <p:nvPr/>
        </p:nvSpPr>
        <p:spPr>
          <a:xfrm>
            <a:off x="311700" y="310225"/>
            <a:ext cx="8520600" cy="5727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Counseling </a:t>
            </a:r>
            <a:r>
              <a:rPr lang="en" sz="3000">
                <a:solidFill>
                  <a:srgbClr val="F1C232"/>
                </a:solidFill>
                <a:latin typeface="Oswald"/>
                <a:ea typeface="Oswald"/>
                <a:cs typeface="Oswald"/>
                <a:sym typeface="Oswald"/>
              </a:rPr>
              <a:t>Resources</a:t>
            </a:r>
            <a:r>
              <a:rPr lang="en" sz="3000">
                <a:solidFill>
                  <a:srgbClr val="F1C232"/>
                </a:solidFill>
                <a:latin typeface="Oswald"/>
                <a:ea typeface="Oswald"/>
                <a:cs typeface="Oswald"/>
                <a:sym typeface="Oswald"/>
              </a:rPr>
              <a:t>/ </a:t>
            </a:r>
            <a:r>
              <a:rPr lang="en" sz="3000">
                <a:solidFill>
                  <a:srgbClr val="F1C232"/>
                </a:solidFill>
                <a:latin typeface="Oswald"/>
                <a:ea typeface="Oswald"/>
                <a:cs typeface="Oswald"/>
                <a:sym typeface="Oswald"/>
              </a:rPr>
              <a:t>Recursos</a:t>
            </a:r>
            <a:r>
              <a:rPr lang="en" sz="3000">
                <a:solidFill>
                  <a:srgbClr val="F1C232"/>
                </a:solidFill>
                <a:latin typeface="Oswald"/>
                <a:ea typeface="Oswald"/>
                <a:cs typeface="Oswald"/>
                <a:sym typeface="Oswald"/>
              </a:rPr>
              <a:t> de asesoramiento</a:t>
            </a:r>
            <a:endParaRPr sz="2700">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sz="4200">
              <a:solidFill>
                <a:srgbClr val="F1C232"/>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348" name="Google Shape;348;p57"/>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349" name="Google Shape;349;p57"/>
          <p:cNvSpPr txBox="1"/>
          <p:nvPr>
            <p:ph idx="1" type="body"/>
          </p:nvPr>
        </p:nvSpPr>
        <p:spPr>
          <a:xfrm>
            <a:off x="-12" y="4496700"/>
            <a:ext cx="9144000" cy="6468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350" name="Google Shape;350;p57"/>
          <p:cNvPicPr preferRelativeResize="0"/>
          <p:nvPr/>
        </p:nvPicPr>
        <p:blipFill>
          <a:blip r:embed="rId3">
            <a:alphaModFix/>
          </a:blip>
          <a:stretch>
            <a:fillRect/>
          </a:stretch>
        </p:blipFill>
        <p:spPr>
          <a:xfrm>
            <a:off x="8371875" y="4496700"/>
            <a:ext cx="772125" cy="646800"/>
          </a:xfrm>
          <a:prstGeom prst="rect">
            <a:avLst/>
          </a:prstGeom>
          <a:noFill/>
          <a:ln>
            <a:noFill/>
          </a:ln>
        </p:spPr>
      </p:pic>
      <p:sp>
        <p:nvSpPr>
          <p:cNvPr id="351" name="Google Shape;351;p57"/>
          <p:cNvSpPr txBox="1"/>
          <p:nvPr/>
        </p:nvSpPr>
        <p:spPr>
          <a:xfrm>
            <a:off x="242625" y="882925"/>
            <a:ext cx="8754300" cy="2244000"/>
          </a:xfrm>
          <a:prstGeom prst="rect">
            <a:avLst/>
          </a:prstGeom>
          <a:noFill/>
          <a:ln>
            <a:noFill/>
          </a:ln>
        </p:spPr>
        <p:txBody>
          <a:bodyPr anchorCtr="0" anchor="t" bIns="91425" lIns="91425" spcFirstLastPara="1" rIns="91425" wrap="square" tIns="91425">
            <a:spAutoFit/>
          </a:bodyPr>
          <a:lstStyle/>
          <a:p>
            <a:pPr indent="0" lvl="0" marL="0" rtl="0" algn="l">
              <a:spcBef>
                <a:spcPts val="560"/>
              </a:spcBef>
              <a:spcAft>
                <a:spcPts val="0"/>
              </a:spcAft>
              <a:buNone/>
            </a:pPr>
            <a:r>
              <a:t/>
            </a:r>
            <a:endParaRPr sz="2800">
              <a:solidFill>
                <a:srgbClr val="283561"/>
              </a:solidFill>
            </a:endParaRPr>
          </a:p>
          <a:p>
            <a:pPr indent="-374650" lvl="0" marL="457200" rtl="0" algn="l">
              <a:lnSpc>
                <a:spcPct val="115000"/>
              </a:lnSpc>
              <a:spcBef>
                <a:spcPts val="0"/>
              </a:spcBef>
              <a:spcAft>
                <a:spcPts val="0"/>
              </a:spcAft>
              <a:buClr>
                <a:srgbClr val="283561"/>
              </a:buClr>
              <a:buSzPts val="2300"/>
              <a:buChar char="●"/>
            </a:pPr>
            <a:r>
              <a:t/>
            </a:r>
            <a:endParaRPr sz="2300">
              <a:solidFill>
                <a:srgbClr val="283561"/>
              </a:solidFill>
            </a:endParaRPr>
          </a:p>
          <a:p>
            <a:pPr indent="0" lvl="0" marL="0" rtl="0" algn="l">
              <a:spcBef>
                <a:spcPts val="1200"/>
              </a:spcBef>
              <a:spcAft>
                <a:spcPts val="0"/>
              </a:spcAft>
              <a:buNone/>
            </a:pPr>
            <a:r>
              <a:t/>
            </a:r>
            <a:endParaRPr sz="2300">
              <a:solidFill>
                <a:srgbClr val="283561"/>
              </a:solidFill>
            </a:endParaRPr>
          </a:p>
          <a:p>
            <a:pPr indent="0" lvl="0" marL="0" rtl="0" algn="l">
              <a:spcBef>
                <a:spcPts val="560"/>
              </a:spcBef>
              <a:spcAft>
                <a:spcPts val="0"/>
              </a:spcAft>
              <a:buNone/>
            </a:pPr>
            <a:r>
              <a:t/>
            </a:r>
            <a:endParaRPr sz="2300">
              <a:solidFill>
                <a:srgbClr val="283561"/>
              </a:solidFill>
            </a:endParaRPr>
          </a:p>
          <a:p>
            <a:pPr indent="-342900" lvl="0" marL="342900" rtl="0" algn="l">
              <a:spcBef>
                <a:spcPts val="560"/>
              </a:spcBef>
              <a:spcAft>
                <a:spcPts val="0"/>
              </a:spcAft>
              <a:buNone/>
            </a:pPr>
            <a:r>
              <a:t/>
            </a:r>
            <a:endParaRPr/>
          </a:p>
        </p:txBody>
      </p:sp>
      <p:pic>
        <p:nvPicPr>
          <p:cNvPr id="352" name="Google Shape;352;p57"/>
          <p:cNvPicPr preferRelativeResize="0"/>
          <p:nvPr/>
        </p:nvPicPr>
        <p:blipFill>
          <a:blip r:embed="rId4">
            <a:alphaModFix/>
          </a:blip>
          <a:stretch>
            <a:fillRect/>
          </a:stretch>
        </p:blipFill>
        <p:spPr>
          <a:xfrm>
            <a:off x="0" y="1141307"/>
            <a:ext cx="9143998" cy="28608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89" name="Shape 189"/>
        <p:cNvGrpSpPr/>
        <p:nvPr/>
      </p:nvGrpSpPr>
      <p:grpSpPr>
        <a:xfrm>
          <a:off x="0" y="0"/>
          <a:ext cx="0" cy="0"/>
          <a:chOff x="0" y="0"/>
          <a:chExt cx="0" cy="0"/>
        </a:xfrm>
      </p:grpSpPr>
      <p:sp>
        <p:nvSpPr>
          <p:cNvPr id="190" name="Google Shape;190;p40"/>
          <p:cNvSpPr txBox="1"/>
          <p:nvPr/>
        </p:nvSpPr>
        <p:spPr>
          <a:xfrm>
            <a:off x="311700" y="0"/>
            <a:ext cx="8520600" cy="4809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Welcome/Bienvenido - Mr. Geardino</a:t>
            </a:r>
            <a:endParaRPr sz="3000">
              <a:solidFill>
                <a:srgbClr val="F1C232"/>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sz="2500">
              <a:solidFill>
                <a:srgbClr val="F1C232"/>
              </a:solidFill>
              <a:latin typeface="Oswald"/>
              <a:ea typeface="Oswald"/>
              <a:cs typeface="Oswald"/>
              <a:sym typeface="Oswald"/>
            </a:endParaRPr>
          </a:p>
          <a:p>
            <a:pPr indent="0" lvl="0" marL="0" rtl="0" algn="l">
              <a:spcBef>
                <a:spcPts val="0"/>
              </a:spcBef>
              <a:spcAft>
                <a:spcPts val="0"/>
              </a:spcAft>
              <a:buClr>
                <a:schemeClr val="dk1"/>
              </a:buClr>
              <a:buSzPts val="3000"/>
              <a:buFont typeface="Arial"/>
              <a:buNone/>
            </a:pPr>
            <a:r>
              <a:t/>
            </a:r>
            <a:endParaRPr sz="2600">
              <a:solidFill>
                <a:srgbClr val="F1C232"/>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191" name="Google Shape;191;p40"/>
          <p:cNvSpPr txBox="1"/>
          <p:nvPr/>
        </p:nvSpPr>
        <p:spPr>
          <a:xfrm>
            <a:off x="311700" y="2801450"/>
            <a:ext cx="4590900" cy="20319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292100" lvl="0" marL="457200" rtl="0" algn="l">
              <a:spcBef>
                <a:spcPts val="0"/>
              </a:spcBef>
              <a:spcAft>
                <a:spcPts val="0"/>
              </a:spcAft>
              <a:buClr>
                <a:schemeClr val="dk1"/>
              </a:buClr>
              <a:buSzPts val="1000"/>
              <a:buChar char="●"/>
            </a:pPr>
            <a:r>
              <a:rPr lang="en" sz="1000">
                <a:solidFill>
                  <a:schemeClr val="dk1"/>
                </a:solidFill>
              </a:rPr>
              <a:t>Comenzó en educación en 2007</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Educadora de matemáticas (álgebra I)</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Toda la experiencia en el nivel Secundario.</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Colaboró para eliminar una escuela secundaria del estado RAC</a:t>
            </a:r>
            <a:endParaRPr sz="1000">
              <a:solidFill>
                <a:schemeClr val="dk1"/>
              </a:solidFill>
            </a:endParaRPr>
          </a:p>
          <a:p>
            <a:pPr indent="0" lvl="0" marL="457200" rtl="0" algn="l">
              <a:spcBef>
                <a:spcPts val="0"/>
              </a:spcBef>
              <a:spcAft>
                <a:spcPts val="0"/>
              </a:spcAft>
              <a:buNone/>
            </a:pPr>
            <a:r>
              <a:t/>
            </a:r>
            <a:endParaRPr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Rutinas organizadas</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Datos, datos, datos</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Aumentó la tasa de graduación 27% puntos.</a:t>
            </a:r>
            <a:endParaRPr sz="1000">
              <a:solidFill>
                <a:schemeClr val="dk1"/>
              </a:solidFill>
            </a:endParaRPr>
          </a:p>
          <a:p>
            <a:pPr indent="0" lvl="0" marL="0" rtl="0" algn="l">
              <a:spcBef>
                <a:spcPts val="0"/>
              </a:spcBef>
              <a:spcAft>
                <a:spcPts val="0"/>
              </a:spcAft>
              <a:buClr>
                <a:schemeClr val="dk1"/>
              </a:buClr>
              <a:buSzPts val="1400"/>
              <a:buFont typeface="Arial"/>
              <a:buNone/>
            </a:pPr>
            <a:r>
              <a:t/>
            </a:r>
            <a:endParaRPr sz="1000">
              <a:solidFill>
                <a:schemeClr val="dk1"/>
              </a:solidFill>
            </a:endParaRPr>
          </a:p>
          <a:p>
            <a:pPr indent="0" lvl="0" marL="0" rtl="0" algn="l">
              <a:spcBef>
                <a:spcPts val="0"/>
              </a:spcBef>
              <a:spcAft>
                <a:spcPts val="0"/>
              </a:spcAft>
              <a:buClr>
                <a:schemeClr val="dk1"/>
              </a:buClr>
              <a:buSzPts val="1400"/>
              <a:buFont typeface="Arial"/>
              <a:buNone/>
            </a:pPr>
            <a:r>
              <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Amo los deportes</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Me gusta pasar tiempo con mi familia y amigos.</a:t>
            </a:r>
            <a:endParaRPr i="1" sz="1000">
              <a:solidFill>
                <a:schemeClr val="dk1"/>
              </a:solidFill>
            </a:endParaRPr>
          </a:p>
        </p:txBody>
      </p:sp>
      <p:sp>
        <p:nvSpPr>
          <p:cNvPr id="192" name="Google Shape;192;p40"/>
          <p:cNvSpPr txBox="1"/>
          <p:nvPr>
            <p:ph idx="1" type="body"/>
          </p:nvPr>
        </p:nvSpPr>
        <p:spPr>
          <a:xfrm>
            <a:off x="0" y="4731400"/>
            <a:ext cx="9144000" cy="577800"/>
          </a:xfrm>
          <a:prstGeom prst="rect">
            <a:avLst/>
          </a:prstGeom>
          <a:noFill/>
        </p:spPr>
        <p:txBody>
          <a:bodyPr anchorCtr="0" anchor="ctr" bIns="91425" lIns="91425" spcFirstLastPara="1" rIns="91425" wrap="square" tIns="91425">
            <a:noAutofit/>
          </a:bodyPr>
          <a:lstStyle/>
          <a:p>
            <a:pPr indent="0" lvl="0" marL="6858000" rtl="0" algn="l">
              <a:spcBef>
                <a:spcPts val="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0"/>
              </a:spcBef>
              <a:spcAft>
                <a:spcPts val="0"/>
              </a:spcAft>
              <a:buSzPts val="935"/>
              <a:buNone/>
            </a:pPr>
            <a:r>
              <a:rPr lang="en">
                <a:solidFill>
                  <a:srgbClr val="F1C232"/>
                </a:solidFill>
              </a:rPr>
              <a:t> High School</a:t>
            </a:r>
            <a:endParaRPr sz="1929">
              <a:solidFill>
                <a:srgbClr val="F1C232"/>
              </a:solidFill>
            </a:endParaRPr>
          </a:p>
        </p:txBody>
      </p:sp>
      <p:pic>
        <p:nvPicPr>
          <p:cNvPr id="193" name="Google Shape;193;p40"/>
          <p:cNvPicPr preferRelativeResize="0"/>
          <p:nvPr/>
        </p:nvPicPr>
        <p:blipFill>
          <a:blip r:embed="rId3">
            <a:alphaModFix/>
          </a:blip>
          <a:stretch>
            <a:fillRect/>
          </a:stretch>
        </p:blipFill>
        <p:spPr>
          <a:xfrm>
            <a:off x="8319175" y="4731388"/>
            <a:ext cx="772125" cy="480775"/>
          </a:xfrm>
          <a:prstGeom prst="rect">
            <a:avLst/>
          </a:prstGeom>
          <a:noFill/>
          <a:ln>
            <a:noFill/>
          </a:ln>
        </p:spPr>
      </p:pic>
      <p:pic>
        <p:nvPicPr>
          <p:cNvPr id="194" name="Google Shape;194;p40"/>
          <p:cNvPicPr preferRelativeResize="0"/>
          <p:nvPr/>
        </p:nvPicPr>
        <p:blipFill>
          <a:blip r:embed="rId4">
            <a:alphaModFix/>
          </a:blip>
          <a:stretch>
            <a:fillRect/>
          </a:stretch>
        </p:blipFill>
        <p:spPr>
          <a:xfrm>
            <a:off x="6218975" y="1166585"/>
            <a:ext cx="1893425" cy="2810325"/>
          </a:xfrm>
          <a:prstGeom prst="rect">
            <a:avLst/>
          </a:prstGeom>
          <a:noFill/>
          <a:ln cap="flat" cmpd="sng" w="28575">
            <a:solidFill>
              <a:srgbClr val="073763"/>
            </a:solidFill>
            <a:prstDash val="solid"/>
            <a:round/>
            <a:headEnd len="sm" w="sm" type="none"/>
            <a:tailEnd len="sm" w="sm" type="none"/>
          </a:ln>
        </p:spPr>
      </p:pic>
      <p:sp>
        <p:nvSpPr>
          <p:cNvPr id="195" name="Google Shape;195;p40"/>
          <p:cNvSpPr txBox="1"/>
          <p:nvPr/>
        </p:nvSpPr>
        <p:spPr>
          <a:xfrm>
            <a:off x="311700" y="542225"/>
            <a:ext cx="4440300" cy="22164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spAutoFit/>
          </a:bodyPr>
          <a:lstStyle/>
          <a:p>
            <a:pPr indent="-298450" lvl="0" marL="457200" marR="0" rtl="0" algn="l">
              <a:lnSpc>
                <a:spcPct val="100000"/>
              </a:lnSpc>
              <a:spcBef>
                <a:spcPts val="0"/>
              </a:spcBef>
              <a:spcAft>
                <a:spcPts val="0"/>
              </a:spcAft>
              <a:buClr>
                <a:srgbClr val="2E2E2E"/>
              </a:buClr>
              <a:buSzPts val="1100"/>
              <a:buChar char="●"/>
            </a:pPr>
            <a:r>
              <a:rPr i="0" lang="en" sz="1100" u="none" cap="none" strike="noStrike">
                <a:solidFill>
                  <a:srgbClr val="2E2E2E"/>
                </a:solidFill>
              </a:rPr>
              <a:t>Started in education in 2007</a:t>
            </a:r>
            <a:endParaRPr i="0" sz="1100" u="none" cap="none" strike="noStrike">
              <a:solidFill>
                <a:srgbClr val="2E2E2E"/>
              </a:solidFill>
            </a:endParaRPr>
          </a:p>
          <a:p>
            <a:pPr indent="-298450" lvl="0" marL="457200" marR="0" rtl="0" algn="l">
              <a:lnSpc>
                <a:spcPct val="100000"/>
              </a:lnSpc>
              <a:spcBef>
                <a:spcPts val="0"/>
              </a:spcBef>
              <a:spcAft>
                <a:spcPts val="0"/>
              </a:spcAft>
              <a:buClr>
                <a:srgbClr val="2E2E2E"/>
              </a:buClr>
              <a:buSzPts val="1100"/>
              <a:buChar char="●"/>
            </a:pPr>
            <a:r>
              <a:rPr i="0" lang="en" sz="1100" u="none" cap="none" strike="noStrike">
                <a:solidFill>
                  <a:srgbClr val="2E2E2E"/>
                </a:solidFill>
              </a:rPr>
              <a:t>Mathematics educator (Algebra I)</a:t>
            </a:r>
            <a:endParaRPr i="0" sz="1100" u="none" cap="none" strike="noStrike">
              <a:solidFill>
                <a:srgbClr val="2E2E2E"/>
              </a:solidFill>
            </a:endParaRPr>
          </a:p>
          <a:p>
            <a:pPr indent="-298450" lvl="0" marL="457200" marR="0" rtl="0" algn="l">
              <a:lnSpc>
                <a:spcPct val="100000"/>
              </a:lnSpc>
              <a:spcBef>
                <a:spcPts val="0"/>
              </a:spcBef>
              <a:spcAft>
                <a:spcPts val="0"/>
              </a:spcAft>
              <a:buClr>
                <a:srgbClr val="2E2E2E"/>
              </a:buClr>
              <a:buSzPts val="1100"/>
              <a:buChar char="●"/>
            </a:pPr>
            <a:r>
              <a:rPr i="0" lang="en" sz="1100" u="none" cap="none" strike="noStrike">
                <a:solidFill>
                  <a:srgbClr val="2E2E2E"/>
                </a:solidFill>
              </a:rPr>
              <a:t>All experience at the Secondary level</a:t>
            </a:r>
            <a:endParaRPr i="0" sz="1100" u="none" cap="none" strike="noStrike">
              <a:solidFill>
                <a:srgbClr val="2E2E2E"/>
              </a:solidFill>
            </a:endParaRPr>
          </a:p>
          <a:p>
            <a:pPr indent="-298450" lvl="0" marL="457200" rtl="0" algn="l">
              <a:spcBef>
                <a:spcPts val="0"/>
              </a:spcBef>
              <a:spcAft>
                <a:spcPts val="0"/>
              </a:spcAft>
              <a:buClr>
                <a:srgbClr val="2E2E2E"/>
              </a:buClr>
              <a:buSzPts val="1100"/>
              <a:buChar char="●"/>
            </a:pPr>
            <a:r>
              <a:rPr lang="en" sz="1100">
                <a:solidFill>
                  <a:srgbClr val="2E2E2E"/>
                </a:solidFill>
              </a:rPr>
              <a:t>Collaborated to remove a Middle School </a:t>
            </a:r>
            <a:endParaRPr sz="1100">
              <a:solidFill>
                <a:srgbClr val="2E2E2E"/>
              </a:solidFill>
            </a:endParaRPr>
          </a:p>
          <a:p>
            <a:pPr indent="0" lvl="0" marL="457200" rtl="0" algn="l">
              <a:spcBef>
                <a:spcPts val="0"/>
              </a:spcBef>
              <a:spcAft>
                <a:spcPts val="0"/>
              </a:spcAft>
              <a:buNone/>
            </a:pPr>
            <a:r>
              <a:rPr lang="en" sz="1100">
                <a:solidFill>
                  <a:srgbClr val="2E2E2E"/>
                </a:solidFill>
              </a:rPr>
              <a:t>from RAC status</a:t>
            </a:r>
            <a:endParaRPr sz="1600">
              <a:solidFill>
                <a:srgbClr val="2E2E2E"/>
              </a:solidFill>
            </a:endParaRPr>
          </a:p>
          <a:p>
            <a:pPr indent="-298450" lvl="1" marL="914400" rtl="0" algn="l">
              <a:spcBef>
                <a:spcPts val="0"/>
              </a:spcBef>
              <a:spcAft>
                <a:spcPts val="0"/>
              </a:spcAft>
              <a:buClr>
                <a:srgbClr val="2E2E2E"/>
              </a:buClr>
              <a:buSzPts val="1100"/>
              <a:buChar char="○"/>
            </a:pPr>
            <a:r>
              <a:rPr lang="en" sz="1100">
                <a:solidFill>
                  <a:srgbClr val="2E2E2E"/>
                </a:solidFill>
              </a:rPr>
              <a:t>Organized Routines</a:t>
            </a:r>
            <a:endParaRPr sz="1600">
              <a:solidFill>
                <a:srgbClr val="2E2E2E"/>
              </a:solidFill>
            </a:endParaRPr>
          </a:p>
          <a:p>
            <a:pPr indent="-298450" lvl="0" marL="457200" marR="0" rtl="0" algn="l">
              <a:lnSpc>
                <a:spcPct val="100000"/>
              </a:lnSpc>
              <a:spcBef>
                <a:spcPts val="0"/>
              </a:spcBef>
              <a:spcAft>
                <a:spcPts val="0"/>
              </a:spcAft>
              <a:buClr>
                <a:srgbClr val="2E2E2E"/>
              </a:buClr>
              <a:buSzPts val="1100"/>
              <a:buChar char="●"/>
            </a:pPr>
            <a:r>
              <a:rPr i="0" lang="en" sz="1100" u="none" cap="none" strike="noStrike">
                <a:solidFill>
                  <a:srgbClr val="2E2E2E"/>
                </a:solidFill>
              </a:rPr>
              <a:t>Data, data, data</a:t>
            </a:r>
            <a:endParaRPr sz="1100">
              <a:solidFill>
                <a:srgbClr val="2E2E2E"/>
              </a:solidFill>
            </a:endParaRPr>
          </a:p>
          <a:p>
            <a:pPr indent="-298450" lvl="0" marL="457200" marR="0" rtl="0" algn="l">
              <a:lnSpc>
                <a:spcPct val="100000"/>
              </a:lnSpc>
              <a:spcBef>
                <a:spcPts val="0"/>
              </a:spcBef>
              <a:spcAft>
                <a:spcPts val="0"/>
              </a:spcAft>
              <a:buClr>
                <a:srgbClr val="2E2E2E"/>
              </a:buClr>
              <a:buSzPts val="1100"/>
              <a:buChar char="●"/>
            </a:pPr>
            <a:r>
              <a:rPr i="0" lang="en" sz="1100" u="none" cap="none" strike="noStrike">
                <a:solidFill>
                  <a:srgbClr val="2E2E2E"/>
                </a:solidFill>
              </a:rPr>
              <a:t>Increased the Graduation rate 27% points</a:t>
            </a:r>
            <a:endParaRPr i="0" sz="1100" u="none" cap="none" strike="noStrike">
              <a:solidFill>
                <a:srgbClr val="2E2E2E"/>
              </a:solidFill>
            </a:endParaRPr>
          </a:p>
          <a:p>
            <a:pPr indent="0" lvl="0" marL="0" marR="0" rtl="0" algn="l">
              <a:lnSpc>
                <a:spcPct val="100000"/>
              </a:lnSpc>
              <a:spcBef>
                <a:spcPts val="0"/>
              </a:spcBef>
              <a:spcAft>
                <a:spcPts val="0"/>
              </a:spcAft>
              <a:buClr>
                <a:srgbClr val="000000"/>
              </a:buClr>
              <a:buSzPts val="1400"/>
              <a:buFont typeface="Arial"/>
              <a:buNone/>
            </a:pPr>
            <a:r>
              <a:t/>
            </a:r>
            <a:endParaRPr i="0" sz="1100" u="none" cap="none" strike="noStrike">
              <a:solidFill>
                <a:srgbClr val="2E2E2E"/>
              </a:solidFill>
            </a:endParaRPr>
          </a:p>
          <a:p>
            <a:pPr indent="0" lvl="0" marL="0" marR="0" rtl="0" algn="l">
              <a:lnSpc>
                <a:spcPct val="100000"/>
              </a:lnSpc>
              <a:spcBef>
                <a:spcPts val="0"/>
              </a:spcBef>
              <a:spcAft>
                <a:spcPts val="0"/>
              </a:spcAft>
              <a:buClr>
                <a:srgbClr val="000000"/>
              </a:buClr>
              <a:buSzPts val="1400"/>
              <a:buFont typeface="Arial"/>
              <a:buNone/>
            </a:pPr>
            <a:r>
              <a:t/>
            </a:r>
            <a:endParaRPr i="0" sz="1100" u="none" cap="none" strike="noStrike">
              <a:solidFill>
                <a:srgbClr val="2E2E2E"/>
              </a:solidFill>
            </a:endParaRPr>
          </a:p>
          <a:p>
            <a:pPr indent="-298450" lvl="0" marL="457200" marR="0" rtl="0" algn="l">
              <a:lnSpc>
                <a:spcPct val="100000"/>
              </a:lnSpc>
              <a:spcBef>
                <a:spcPts val="0"/>
              </a:spcBef>
              <a:spcAft>
                <a:spcPts val="0"/>
              </a:spcAft>
              <a:buClr>
                <a:srgbClr val="2E2E2E"/>
              </a:buClr>
              <a:buSzPts val="1100"/>
              <a:buChar char="●"/>
            </a:pPr>
            <a:r>
              <a:rPr i="0" lang="en" sz="1100" u="none" cap="none" strike="noStrike">
                <a:solidFill>
                  <a:srgbClr val="2E2E2E"/>
                </a:solidFill>
              </a:rPr>
              <a:t>I love sports</a:t>
            </a:r>
            <a:endParaRPr i="0" sz="1100" u="none" cap="none" strike="noStrike">
              <a:solidFill>
                <a:srgbClr val="2E2E2E"/>
              </a:solidFill>
            </a:endParaRPr>
          </a:p>
          <a:p>
            <a:pPr indent="-298450" lvl="0" marL="457200" marR="0" rtl="0" algn="l">
              <a:lnSpc>
                <a:spcPct val="100000"/>
              </a:lnSpc>
              <a:spcBef>
                <a:spcPts val="0"/>
              </a:spcBef>
              <a:spcAft>
                <a:spcPts val="0"/>
              </a:spcAft>
              <a:buClr>
                <a:srgbClr val="2E2E2E"/>
              </a:buClr>
              <a:buSzPts val="1100"/>
              <a:buChar char="●"/>
            </a:pPr>
            <a:r>
              <a:rPr i="0" lang="en" sz="1100" u="none" cap="none" strike="noStrike">
                <a:solidFill>
                  <a:srgbClr val="2E2E2E"/>
                </a:solidFill>
              </a:rPr>
              <a:t>I love spending time with my family and friends.</a:t>
            </a:r>
            <a:endParaRPr i="0" sz="1100" u="none" cap="none" strike="noStrike">
              <a:solidFill>
                <a:srgbClr val="2E2E2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56" name="Shape 356"/>
        <p:cNvGrpSpPr/>
        <p:nvPr/>
      </p:nvGrpSpPr>
      <p:grpSpPr>
        <a:xfrm>
          <a:off x="0" y="0"/>
          <a:ext cx="0" cy="0"/>
          <a:chOff x="0" y="0"/>
          <a:chExt cx="0" cy="0"/>
        </a:xfrm>
      </p:grpSpPr>
      <p:sp>
        <p:nvSpPr>
          <p:cNvPr id="357" name="Google Shape;357;p58"/>
          <p:cNvSpPr txBox="1"/>
          <p:nvPr/>
        </p:nvSpPr>
        <p:spPr>
          <a:xfrm>
            <a:off x="311700" y="35925"/>
            <a:ext cx="8520600" cy="4884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Counseling </a:t>
            </a:r>
            <a:r>
              <a:rPr lang="en" sz="3000">
                <a:solidFill>
                  <a:srgbClr val="F1C232"/>
                </a:solidFill>
                <a:latin typeface="Oswald"/>
                <a:ea typeface="Oswald"/>
                <a:cs typeface="Oswald"/>
                <a:sym typeface="Oswald"/>
              </a:rPr>
              <a:t>Resources</a:t>
            </a:r>
            <a:r>
              <a:rPr lang="en" sz="3000">
                <a:solidFill>
                  <a:srgbClr val="F1C232"/>
                </a:solidFill>
                <a:latin typeface="Oswald"/>
                <a:ea typeface="Oswald"/>
                <a:cs typeface="Oswald"/>
                <a:sym typeface="Oswald"/>
              </a:rPr>
              <a:t>/Recursos de </a:t>
            </a:r>
            <a:r>
              <a:rPr lang="en" sz="3000">
                <a:solidFill>
                  <a:srgbClr val="F1C232"/>
                </a:solidFill>
                <a:latin typeface="Oswald"/>
                <a:ea typeface="Oswald"/>
                <a:cs typeface="Oswald"/>
                <a:sym typeface="Oswald"/>
              </a:rPr>
              <a:t>asesoramiento</a:t>
            </a:r>
            <a:endParaRPr sz="2700">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sz="4200">
              <a:solidFill>
                <a:srgbClr val="F1C232"/>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358" name="Google Shape;358;p58"/>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359" name="Google Shape;359;p58"/>
          <p:cNvSpPr txBox="1"/>
          <p:nvPr>
            <p:ph idx="1" type="body"/>
          </p:nvPr>
        </p:nvSpPr>
        <p:spPr>
          <a:xfrm>
            <a:off x="0" y="4655100"/>
            <a:ext cx="9144000" cy="7110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360" name="Google Shape;360;p58"/>
          <p:cNvPicPr preferRelativeResize="0"/>
          <p:nvPr/>
        </p:nvPicPr>
        <p:blipFill>
          <a:blip r:embed="rId3">
            <a:alphaModFix/>
          </a:blip>
          <a:stretch>
            <a:fillRect/>
          </a:stretch>
        </p:blipFill>
        <p:spPr>
          <a:xfrm>
            <a:off x="8328800" y="4687200"/>
            <a:ext cx="772125" cy="646800"/>
          </a:xfrm>
          <a:prstGeom prst="rect">
            <a:avLst/>
          </a:prstGeom>
          <a:noFill/>
          <a:ln>
            <a:noFill/>
          </a:ln>
        </p:spPr>
      </p:pic>
      <p:sp>
        <p:nvSpPr>
          <p:cNvPr id="361" name="Google Shape;361;p58"/>
          <p:cNvSpPr txBox="1"/>
          <p:nvPr/>
        </p:nvSpPr>
        <p:spPr>
          <a:xfrm>
            <a:off x="242625" y="626775"/>
            <a:ext cx="8754300" cy="5910300"/>
          </a:xfrm>
          <a:prstGeom prst="rect">
            <a:avLst/>
          </a:prstGeom>
          <a:noFill/>
          <a:ln>
            <a:noFill/>
          </a:ln>
        </p:spPr>
        <p:txBody>
          <a:bodyPr anchorCtr="0" anchor="t" bIns="91425" lIns="91425" spcFirstLastPara="1" rIns="91425" wrap="square" tIns="91425">
            <a:spAutoFit/>
          </a:bodyPr>
          <a:lstStyle/>
          <a:p>
            <a:pPr indent="-355600" lvl="0" marL="457200" rtl="0" algn="ctr">
              <a:lnSpc>
                <a:spcPct val="115000"/>
              </a:lnSpc>
              <a:spcBef>
                <a:spcPts val="0"/>
              </a:spcBef>
              <a:spcAft>
                <a:spcPts val="0"/>
              </a:spcAft>
              <a:buClr>
                <a:srgbClr val="283561"/>
              </a:buClr>
              <a:buSzPts val="2000"/>
              <a:buChar char="●"/>
            </a:pPr>
            <a:r>
              <a:rPr lang="en" sz="2000">
                <a:solidFill>
                  <a:srgbClr val="283561"/>
                </a:solidFill>
              </a:rPr>
              <a:t>Do you want to view your student's grades, attendance, and transcript?  </a:t>
            </a:r>
            <a:endParaRPr sz="2000">
              <a:solidFill>
                <a:srgbClr val="283561"/>
              </a:solidFill>
            </a:endParaRPr>
          </a:p>
          <a:p>
            <a:pPr indent="-355600" lvl="0" marL="457200" rtl="0" algn="ctr">
              <a:lnSpc>
                <a:spcPct val="115000"/>
              </a:lnSpc>
              <a:spcBef>
                <a:spcPts val="0"/>
              </a:spcBef>
              <a:spcAft>
                <a:spcPts val="0"/>
              </a:spcAft>
              <a:buClr>
                <a:srgbClr val="283561"/>
              </a:buClr>
              <a:buSzPts val="2000"/>
              <a:buChar char="●"/>
            </a:pPr>
            <a:r>
              <a:rPr lang="en" sz="2000">
                <a:solidFill>
                  <a:srgbClr val="283561"/>
                </a:solidFill>
              </a:rPr>
              <a:t>Do you have access to Realtime? </a:t>
            </a:r>
            <a:endParaRPr sz="2000">
              <a:solidFill>
                <a:srgbClr val="283561"/>
              </a:solidFill>
            </a:endParaRPr>
          </a:p>
          <a:p>
            <a:pPr indent="0" lvl="0" marL="457200" rtl="0" algn="ctr">
              <a:lnSpc>
                <a:spcPct val="115000"/>
              </a:lnSpc>
              <a:spcBef>
                <a:spcPts val="1200"/>
              </a:spcBef>
              <a:spcAft>
                <a:spcPts val="0"/>
              </a:spcAft>
              <a:buNone/>
            </a:pPr>
            <a:r>
              <a:rPr lang="en" sz="2000">
                <a:solidFill>
                  <a:srgbClr val="283561"/>
                </a:solidFill>
              </a:rPr>
              <a:t> ¿Desea consultar las calificaciones, la asistencia y el expediente académico de su alumno?</a:t>
            </a:r>
            <a:endParaRPr sz="2000">
              <a:solidFill>
                <a:srgbClr val="283561"/>
              </a:solidFill>
            </a:endParaRPr>
          </a:p>
          <a:p>
            <a:pPr indent="-355600" lvl="0" marL="457200" rtl="0" algn="ctr">
              <a:lnSpc>
                <a:spcPct val="115000"/>
              </a:lnSpc>
              <a:spcBef>
                <a:spcPts val="1200"/>
              </a:spcBef>
              <a:spcAft>
                <a:spcPts val="0"/>
              </a:spcAft>
              <a:buClr>
                <a:srgbClr val="283561"/>
              </a:buClr>
              <a:buSzPts val="2000"/>
              <a:buChar char="●"/>
            </a:pPr>
            <a:r>
              <a:rPr lang="en" sz="2000">
                <a:solidFill>
                  <a:srgbClr val="283561"/>
                </a:solidFill>
              </a:rPr>
              <a:t>¿Tiene acceso a Realtime?</a:t>
            </a:r>
            <a:endParaRPr sz="2000">
              <a:solidFill>
                <a:srgbClr val="283561"/>
              </a:solidFill>
            </a:endParaRPr>
          </a:p>
          <a:p>
            <a:pPr indent="0" lvl="0" marL="0" rtl="0" algn="l">
              <a:lnSpc>
                <a:spcPct val="115000"/>
              </a:lnSpc>
              <a:spcBef>
                <a:spcPts val="1200"/>
              </a:spcBef>
              <a:spcAft>
                <a:spcPts val="0"/>
              </a:spcAft>
              <a:buNone/>
            </a:pPr>
            <a:r>
              <a:rPr lang="en" sz="1800">
                <a:solidFill>
                  <a:srgbClr val="283561"/>
                </a:solidFill>
              </a:rPr>
              <a:t>Stop in to </a:t>
            </a:r>
            <a:r>
              <a:rPr b="1" lang="en" sz="1800" u="sng">
                <a:solidFill>
                  <a:srgbClr val="283561"/>
                </a:solidFill>
              </a:rPr>
              <a:t>Room A110</a:t>
            </a:r>
            <a:r>
              <a:rPr b="1" lang="en" sz="1800">
                <a:solidFill>
                  <a:srgbClr val="283561"/>
                </a:solidFill>
              </a:rPr>
              <a:t> </a:t>
            </a:r>
            <a:r>
              <a:rPr lang="en" sz="1800">
                <a:solidFill>
                  <a:srgbClr val="283561"/>
                </a:solidFill>
              </a:rPr>
              <a:t>during your child's lunch period to learn how to use the system and stay up to date with how your student is doing in school. </a:t>
            </a:r>
            <a:endParaRPr sz="1800">
              <a:solidFill>
                <a:srgbClr val="283561"/>
              </a:solidFill>
            </a:endParaRPr>
          </a:p>
          <a:p>
            <a:pPr indent="0" lvl="0" marL="457200" rtl="0" algn="ctr">
              <a:lnSpc>
                <a:spcPct val="115000"/>
              </a:lnSpc>
              <a:spcBef>
                <a:spcPts val="1200"/>
              </a:spcBef>
              <a:spcAft>
                <a:spcPts val="0"/>
              </a:spcAft>
              <a:buNone/>
            </a:pPr>
            <a:r>
              <a:rPr lang="en" sz="1900">
                <a:solidFill>
                  <a:srgbClr val="283561"/>
                </a:solidFill>
              </a:rPr>
              <a:t>Pase por el </a:t>
            </a:r>
            <a:r>
              <a:rPr b="1" lang="en" sz="1900" u="sng">
                <a:solidFill>
                  <a:srgbClr val="283561"/>
                </a:solidFill>
              </a:rPr>
              <a:t>aula/clase A110</a:t>
            </a:r>
            <a:r>
              <a:rPr lang="en" sz="1900">
                <a:solidFill>
                  <a:srgbClr val="283561"/>
                </a:solidFill>
              </a:rPr>
              <a:t> durante el periodo de almuerzo de su hijo para aprender a utilizar el sistema y mantenerse al día de cómo le va a su hijo en la escuela.</a:t>
            </a:r>
            <a:endParaRPr sz="1900">
              <a:solidFill>
                <a:srgbClr val="283561"/>
              </a:solidFill>
            </a:endParaRPr>
          </a:p>
          <a:p>
            <a:pPr indent="0" lvl="0" marL="0" rtl="0" algn="l">
              <a:lnSpc>
                <a:spcPct val="115000"/>
              </a:lnSpc>
              <a:spcBef>
                <a:spcPts val="1200"/>
              </a:spcBef>
              <a:spcAft>
                <a:spcPts val="0"/>
              </a:spcAft>
              <a:buNone/>
            </a:pPr>
            <a:r>
              <a:t/>
            </a:r>
            <a:endParaRPr sz="1800">
              <a:solidFill>
                <a:srgbClr val="283561"/>
              </a:solidFill>
            </a:endParaRPr>
          </a:p>
          <a:p>
            <a:pPr indent="0" lvl="0" marL="0" rtl="0" algn="l">
              <a:spcBef>
                <a:spcPts val="1200"/>
              </a:spcBef>
              <a:spcAft>
                <a:spcPts val="0"/>
              </a:spcAft>
              <a:buNone/>
            </a:pPr>
            <a:r>
              <a:t/>
            </a:r>
            <a:endParaRPr sz="2300">
              <a:solidFill>
                <a:srgbClr val="283561"/>
              </a:solidFill>
            </a:endParaRPr>
          </a:p>
          <a:p>
            <a:pPr indent="0" lvl="0" marL="0" rtl="0" algn="l">
              <a:spcBef>
                <a:spcPts val="560"/>
              </a:spcBef>
              <a:spcAft>
                <a:spcPts val="0"/>
              </a:spcAft>
              <a:buNone/>
            </a:pPr>
            <a:r>
              <a:t/>
            </a:r>
            <a:endParaRPr sz="2300">
              <a:solidFill>
                <a:srgbClr val="283561"/>
              </a:solidFill>
            </a:endParaRPr>
          </a:p>
          <a:p>
            <a:pPr indent="-342900" lvl="0" marL="342900" rtl="0" algn="l">
              <a:spcBef>
                <a:spcPts val="56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65" name="Shape 365"/>
        <p:cNvGrpSpPr/>
        <p:nvPr/>
      </p:nvGrpSpPr>
      <p:grpSpPr>
        <a:xfrm>
          <a:off x="0" y="0"/>
          <a:ext cx="0" cy="0"/>
          <a:chOff x="0" y="0"/>
          <a:chExt cx="0" cy="0"/>
        </a:xfrm>
      </p:grpSpPr>
      <p:sp>
        <p:nvSpPr>
          <p:cNvPr id="366" name="Google Shape;366;p59"/>
          <p:cNvSpPr txBox="1"/>
          <p:nvPr/>
        </p:nvSpPr>
        <p:spPr>
          <a:xfrm>
            <a:off x="311700" y="100575"/>
            <a:ext cx="8520600" cy="5532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Thank you/ Gracias</a:t>
            </a:r>
            <a:endParaRPr sz="4200">
              <a:solidFill>
                <a:srgbClr val="F1C232"/>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367" name="Google Shape;367;p59"/>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368" name="Google Shape;368;p59"/>
          <p:cNvSpPr txBox="1"/>
          <p:nvPr>
            <p:ph idx="1" type="body"/>
          </p:nvPr>
        </p:nvSpPr>
        <p:spPr>
          <a:xfrm>
            <a:off x="0" y="4743300"/>
            <a:ext cx="9144000" cy="7305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369" name="Google Shape;369;p59"/>
          <p:cNvPicPr preferRelativeResize="0"/>
          <p:nvPr/>
        </p:nvPicPr>
        <p:blipFill>
          <a:blip r:embed="rId3">
            <a:alphaModFix/>
          </a:blip>
          <a:stretch>
            <a:fillRect/>
          </a:stretch>
        </p:blipFill>
        <p:spPr>
          <a:xfrm>
            <a:off x="8371875" y="4743300"/>
            <a:ext cx="772125" cy="646800"/>
          </a:xfrm>
          <a:prstGeom prst="rect">
            <a:avLst/>
          </a:prstGeom>
          <a:noFill/>
          <a:ln>
            <a:noFill/>
          </a:ln>
        </p:spPr>
      </p:pic>
      <p:sp>
        <p:nvSpPr>
          <p:cNvPr id="370" name="Google Shape;370;p59"/>
          <p:cNvSpPr txBox="1"/>
          <p:nvPr/>
        </p:nvSpPr>
        <p:spPr>
          <a:xfrm>
            <a:off x="222300" y="803250"/>
            <a:ext cx="8699400" cy="5897100"/>
          </a:xfrm>
          <a:prstGeom prst="rect">
            <a:avLst/>
          </a:prstGeom>
          <a:noFill/>
          <a:ln>
            <a:noFill/>
          </a:ln>
        </p:spPr>
        <p:txBody>
          <a:bodyPr anchorCtr="0" anchor="t" bIns="91425" lIns="91425" spcFirstLastPara="1" rIns="91425" wrap="square" tIns="91425">
            <a:spAutoFit/>
          </a:bodyPr>
          <a:lstStyle/>
          <a:p>
            <a:pPr indent="0" lvl="0" marL="0" rtl="0" algn="l">
              <a:spcBef>
                <a:spcPts val="560"/>
              </a:spcBef>
              <a:spcAft>
                <a:spcPts val="0"/>
              </a:spcAft>
              <a:buNone/>
            </a:pPr>
            <a:r>
              <a:t/>
            </a:r>
            <a:endParaRPr sz="2800">
              <a:solidFill>
                <a:srgbClr val="283561"/>
              </a:solidFill>
            </a:endParaRPr>
          </a:p>
          <a:p>
            <a:pPr indent="-355600" lvl="0" marL="457200" rtl="0" algn="l">
              <a:lnSpc>
                <a:spcPct val="115000"/>
              </a:lnSpc>
              <a:spcBef>
                <a:spcPts val="0"/>
              </a:spcBef>
              <a:spcAft>
                <a:spcPts val="0"/>
              </a:spcAft>
              <a:buClr>
                <a:srgbClr val="283561"/>
              </a:buClr>
              <a:buSzPts val="2000"/>
              <a:buChar char="●"/>
            </a:pPr>
            <a:r>
              <a:rPr lang="en" sz="2000">
                <a:solidFill>
                  <a:srgbClr val="283561"/>
                </a:solidFill>
              </a:rPr>
              <a:t>Please remember tonight is to meet your child’s teachers.</a:t>
            </a:r>
            <a:endParaRPr sz="2000">
              <a:solidFill>
                <a:srgbClr val="283561"/>
              </a:solidFill>
            </a:endParaRPr>
          </a:p>
          <a:p>
            <a:pPr indent="-355600" lvl="0" marL="457200" rtl="0" algn="l">
              <a:lnSpc>
                <a:spcPct val="115000"/>
              </a:lnSpc>
              <a:spcBef>
                <a:spcPts val="0"/>
              </a:spcBef>
              <a:spcAft>
                <a:spcPts val="0"/>
              </a:spcAft>
              <a:buClr>
                <a:srgbClr val="283561"/>
              </a:buClr>
              <a:buSzPts val="2000"/>
              <a:buChar char="●"/>
            </a:pPr>
            <a:r>
              <a:rPr lang="en" sz="2000">
                <a:solidFill>
                  <a:srgbClr val="283561"/>
                </a:solidFill>
              </a:rPr>
              <a:t>Learn about the curriculum and class syllabus.</a:t>
            </a:r>
            <a:endParaRPr sz="2000">
              <a:solidFill>
                <a:srgbClr val="283561"/>
              </a:solidFill>
            </a:endParaRPr>
          </a:p>
          <a:p>
            <a:pPr indent="-355600" lvl="0" marL="457200" rtl="0" algn="l">
              <a:spcBef>
                <a:spcPts val="0"/>
              </a:spcBef>
              <a:spcAft>
                <a:spcPts val="0"/>
              </a:spcAft>
              <a:buClr>
                <a:srgbClr val="283561"/>
              </a:buClr>
              <a:buSzPts val="2000"/>
              <a:buChar char="●"/>
            </a:pPr>
            <a:r>
              <a:rPr lang="en" sz="2000">
                <a:solidFill>
                  <a:srgbClr val="283561"/>
                </a:solidFill>
              </a:rPr>
              <a:t>Tonight is not conferences, so please do not ask student specific questions.</a:t>
            </a:r>
            <a:endParaRPr sz="2000">
              <a:solidFill>
                <a:srgbClr val="283561"/>
              </a:solidFill>
            </a:endParaRPr>
          </a:p>
          <a:p>
            <a:pPr indent="0" lvl="0" marL="457200" rtl="0" algn="l">
              <a:spcBef>
                <a:spcPts val="560"/>
              </a:spcBef>
              <a:spcAft>
                <a:spcPts val="0"/>
              </a:spcAft>
              <a:buNone/>
            </a:pPr>
            <a:r>
              <a:t/>
            </a:r>
            <a:endParaRPr sz="2000">
              <a:solidFill>
                <a:srgbClr val="283561"/>
              </a:solidFill>
            </a:endParaRPr>
          </a:p>
          <a:p>
            <a:pPr indent="0" lvl="0" marL="457200" rtl="0" algn="l">
              <a:spcBef>
                <a:spcPts val="560"/>
              </a:spcBef>
              <a:spcAft>
                <a:spcPts val="0"/>
              </a:spcAft>
              <a:buNone/>
            </a:pPr>
            <a:r>
              <a:t/>
            </a:r>
            <a:endParaRPr sz="2000">
              <a:solidFill>
                <a:srgbClr val="283561"/>
              </a:solidFill>
            </a:endParaRPr>
          </a:p>
          <a:p>
            <a:pPr indent="-355600" lvl="0" marL="457200" rtl="0" algn="l">
              <a:lnSpc>
                <a:spcPct val="115000"/>
              </a:lnSpc>
              <a:spcBef>
                <a:spcPts val="0"/>
              </a:spcBef>
              <a:spcAft>
                <a:spcPts val="0"/>
              </a:spcAft>
              <a:buClr>
                <a:srgbClr val="283561"/>
              </a:buClr>
              <a:buSzPts val="2000"/>
              <a:buChar char="●"/>
            </a:pPr>
            <a:r>
              <a:rPr lang="en" sz="2000">
                <a:solidFill>
                  <a:srgbClr val="283561"/>
                </a:solidFill>
              </a:rPr>
              <a:t>Por favor, recuerde es para conocer a los profesores de su hijo.</a:t>
            </a:r>
            <a:endParaRPr sz="2000">
              <a:solidFill>
                <a:srgbClr val="283561"/>
              </a:solidFill>
            </a:endParaRPr>
          </a:p>
          <a:p>
            <a:pPr indent="-355600" lvl="0" marL="457200" rtl="0" algn="l">
              <a:lnSpc>
                <a:spcPct val="115000"/>
              </a:lnSpc>
              <a:spcBef>
                <a:spcPts val="0"/>
              </a:spcBef>
              <a:spcAft>
                <a:spcPts val="0"/>
              </a:spcAft>
              <a:buClr>
                <a:srgbClr val="283561"/>
              </a:buClr>
              <a:buSzPts val="2000"/>
              <a:buChar char="●"/>
            </a:pPr>
            <a:r>
              <a:rPr lang="en" sz="2000">
                <a:solidFill>
                  <a:srgbClr val="283561"/>
                </a:solidFill>
              </a:rPr>
              <a:t>Infórmese sobre el plan de estudios y el programa de clases.</a:t>
            </a:r>
            <a:endParaRPr sz="2000">
              <a:solidFill>
                <a:srgbClr val="283561"/>
              </a:solidFill>
            </a:endParaRPr>
          </a:p>
          <a:p>
            <a:pPr indent="-355600" lvl="0" marL="457200" rtl="0" algn="l">
              <a:lnSpc>
                <a:spcPct val="115000"/>
              </a:lnSpc>
              <a:spcBef>
                <a:spcPts val="0"/>
              </a:spcBef>
              <a:spcAft>
                <a:spcPts val="0"/>
              </a:spcAft>
              <a:buClr>
                <a:srgbClr val="283561"/>
              </a:buClr>
              <a:buSzPts val="2000"/>
              <a:buChar char="●"/>
            </a:pPr>
            <a:r>
              <a:rPr lang="en" sz="2000">
                <a:solidFill>
                  <a:srgbClr val="283561"/>
                </a:solidFill>
              </a:rPr>
              <a:t>Esta noche no hay conferencias, así que por favor no haga preguntas específicas a los estudiantes.</a:t>
            </a:r>
            <a:endParaRPr sz="2000">
              <a:solidFill>
                <a:srgbClr val="283561"/>
              </a:solidFill>
            </a:endParaRPr>
          </a:p>
          <a:p>
            <a:pPr indent="0" lvl="0" marL="457200" rtl="0" algn="l">
              <a:lnSpc>
                <a:spcPct val="115000"/>
              </a:lnSpc>
              <a:spcBef>
                <a:spcPts val="1200"/>
              </a:spcBef>
              <a:spcAft>
                <a:spcPts val="0"/>
              </a:spcAft>
              <a:buNone/>
            </a:pPr>
            <a:r>
              <a:t/>
            </a:r>
            <a:endParaRPr sz="2300">
              <a:solidFill>
                <a:srgbClr val="283561"/>
              </a:solidFill>
            </a:endParaRPr>
          </a:p>
          <a:p>
            <a:pPr indent="0" lvl="0" marL="0" rtl="0" algn="l">
              <a:spcBef>
                <a:spcPts val="1200"/>
              </a:spcBef>
              <a:spcAft>
                <a:spcPts val="0"/>
              </a:spcAft>
              <a:buNone/>
            </a:pPr>
            <a:r>
              <a:t/>
            </a:r>
            <a:endParaRPr sz="2300">
              <a:solidFill>
                <a:srgbClr val="283561"/>
              </a:solidFill>
            </a:endParaRPr>
          </a:p>
          <a:p>
            <a:pPr indent="0" lvl="0" marL="0" rtl="0" algn="l">
              <a:spcBef>
                <a:spcPts val="560"/>
              </a:spcBef>
              <a:spcAft>
                <a:spcPts val="0"/>
              </a:spcAft>
              <a:buNone/>
            </a:pPr>
            <a:r>
              <a:t/>
            </a:r>
            <a:endParaRPr sz="2300">
              <a:solidFill>
                <a:srgbClr val="283561"/>
              </a:solidFill>
            </a:endParaRPr>
          </a:p>
          <a:p>
            <a:pPr indent="-342900" lvl="0" marL="342900" rtl="0" algn="l">
              <a:spcBef>
                <a:spcPts val="56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99" name="Shape 199"/>
        <p:cNvGrpSpPr/>
        <p:nvPr/>
      </p:nvGrpSpPr>
      <p:grpSpPr>
        <a:xfrm>
          <a:off x="0" y="0"/>
          <a:ext cx="0" cy="0"/>
          <a:chOff x="0" y="0"/>
          <a:chExt cx="0" cy="0"/>
        </a:xfrm>
      </p:grpSpPr>
      <p:sp>
        <p:nvSpPr>
          <p:cNvPr id="200" name="Google Shape;200;p41"/>
          <p:cNvSpPr txBox="1"/>
          <p:nvPr/>
        </p:nvSpPr>
        <p:spPr>
          <a:xfrm>
            <a:off x="311700" y="310225"/>
            <a:ext cx="8520600" cy="5727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Welcome/Bienvenido - Mrs. Martin</a:t>
            </a:r>
            <a:endParaRPr sz="2700">
              <a:solidFill>
                <a:srgbClr val="F1DA1F"/>
              </a:solidFill>
              <a:latin typeface="Oswald"/>
              <a:ea typeface="Oswald"/>
              <a:cs typeface="Oswald"/>
              <a:sym typeface="Oswald"/>
            </a:endParaRPr>
          </a:p>
          <a:p>
            <a:pPr indent="0" lvl="0" marL="0" rtl="0" algn="l">
              <a:spcBef>
                <a:spcPts val="640"/>
              </a:spcBef>
              <a:spcAft>
                <a:spcPts val="0"/>
              </a:spcAft>
              <a:buClr>
                <a:schemeClr val="lt1"/>
              </a:buClr>
              <a:buFont typeface="Arial"/>
              <a:buNone/>
            </a:pPr>
            <a:r>
              <a:rPr lang="en" sz="3200">
                <a:solidFill>
                  <a:srgbClr val="283561"/>
                </a:solidFill>
              </a:rPr>
              <a:t>   Assistant Principal / Asistente del Director</a:t>
            </a:r>
            <a:endParaRPr sz="32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rtl="0" algn="ctr">
              <a:spcBef>
                <a:spcPts val="640"/>
              </a:spcBef>
              <a:spcAft>
                <a:spcPts val="0"/>
              </a:spcAft>
              <a:buClr>
                <a:schemeClr val="lt1"/>
              </a:buClr>
              <a:buFont typeface="Arial"/>
              <a:buNone/>
            </a:pPr>
            <a:r>
              <a:rPr lang="en" sz="3200">
                <a:solidFill>
                  <a:srgbClr val="283561"/>
                </a:solidFill>
              </a:rPr>
              <a:t>	</a:t>
            </a:r>
            <a:endParaRPr sz="32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201" name="Google Shape;201;p41"/>
          <p:cNvSpPr txBox="1"/>
          <p:nvPr>
            <p:ph idx="1" type="body"/>
          </p:nvPr>
        </p:nvSpPr>
        <p:spPr>
          <a:xfrm>
            <a:off x="-12" y="4496700"/>
            <a:ext cx="9144000" cy="6468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202" name="Google Shape;202;p41"/>
          <p:cNvPicPr preferRelativeResize="0"/>
          <p:nvPr/>
        </p:nvPicPr>
        <p:blipFill>
          <a:blip r:embed="rId3">
            <a:alphaModFix/>
          </a:blip>
          <a:stretch>
            <a:fillRect/>
          </a:stretch>
        </p:blipFill>
        <p:spPr>
          <a:xfrm>
            <a:off x="8371875" y="4496700"/>
            <a:ext cx="772125" cy="646800"/>
          </a:xfrm>
          <a:prstGeom prst="rect">
            <a:avLst/>
          </a:prstGeom>
          <a:noFill/>
          <a:ln>
            <a:noFill/>
          </a:ln>
        </p:spPr>
      </p:pic>
      <p:sp>
        <p:nvSpPr>
          <p:cNvPr id="203" name="Google Shape;203;p41"/>
          <p:cNvSpPr txBox="1"/>
          <p:nvPr/>
        </p:nvSpPr>
        <p:spPr>
          <a:xfrm>
            <a:off x="0" y="1416125"/>
            <a:ext cx="5419500" cy="3437700"/>
          </a:xfrm>
          <a:prstGeom prst="rect">
            <a:avLst/>
          </a:prstGeom>
          <a:noFill/>
          <a:ln>
            <a:noFill/>
          </a:ln>
        </p:spPr>
        <p:txBody>
          <a:bodyPr anchorCtr="0" anchor="t" bIns="91425" lIns="91425" spcFirstLastPara="1" rIns="91425" wrap="square" tIns="91425">
            <a:spAutoFit/>
          </a:bodyPr>
          <a:lstStyle/>
          <a:p>
            <a:pPr indent="-304800" lvl="0" marL="457200" rtl="0" algn="l">
              <a:spcBef>
                <a:spcPts val="280"/>
              </a:spcBef>
              <a:spcAft>
                <a:spcPts val="0"/>
              </a:spcAft>
              <a:buSzPts val="1200"/>
              <a:buChar char="●"/>
            </a:pPr>
            <a:r>
              <a:rPr lang="en" sz="1200"/>
              <a:t>27th year in education</a:t>
            </a:r>
            <a:endParaRPr sz="1200"/>
          </a:p>
          <a:p>
            <a:pPr indent="-304800" lvl="0" marL="457200" rtl="0" algn="l">
              <a:spcBef>
                <a:spcPts val="0"/>
              </a:spcBef>
              <a:spcAft>
                <a:spcPts val="0"/>
              </a:spcAft>
              <a:buSzPts val="1200"/>
              <a:buChar char="●"/>
            </a:pPr>
            <a:r>
              <a:rPr lang="en" sz="1200"/>
              <a:t>19th year as a Lindenwold Administrator</a:t>
            </a:r>
            <a:endParaRPr sz="1200"/>
          </a:p>
          <a:p>
            <a:pPr indent="-304800" lvl="0" marL="457200" rtl="0" algn="l">
              <a:spcBef>
                <a:spcPts val="0"/>
              </a:spcBef>
              <a:spcAft>
                <a:spcPts val="0"/>
              </a:spcAft>
              <a:buSzPts val="1200"/>
              <a:buChar char="●"/>
            </a:pPr>
            <a:r>
              <a:rPr lang="en" sz="1200"/>
              <a:t>12th year as a LHS Assistant Principal</a:t>
            </a:r>
            <a:endParaRPr sz="1200"/>
          </a:p>
          <a:p>
            <a:pPr indent="0" lvl="0" marL="457200" rtl="0" algn="l">
              <a:spcBef>
                <a:spcPts val="280"/>
              </a:spcBef>
              <a:spcAft>
                <a:spcPts val="0"/>
              </a:spcAft>
              <a:buNone/>
            </a:pPr>
            <a:r>
              <a:t/>
            </a:r>
            <a:endParaRPr sz="900"/>
          </a:p>
          <a:p>
            <a:pPr indent="0" lvl="0" marL="457200" rtl="0" algn="ctr">
              <a:spcBef>
                <a:spcPts val="280"/>
              </a:spcBef>
              <a:spcAft>
                <a:spcPts val="0"/>
              </a:spcAft>
              <a:buNone/>
            </a:pPr>
            <a:r>
              <a:rPr i="1" lang="en" sz="1200"/>
              <a:t>“Every child deserves a champion;an adult who will never give upon them, who understands the power of connection and insists they become the best they can possibly be.”</a:t>
            </a:r>
            <a:endParaRPr i="1" sz="1200"/>
          </a:p>
          <a:p>
            <a:pPr indent="0" lvl="0" marL="457200" rtl="0" algn="ctr">
              <a:spcBef>
                <a:spcPts val="280"/>
              </a:spcBef>
              <a:spcAft>
                <a:spcPts val="0"/>
              </a:spcAft>
              <a:buNone/>
            </a:pPr>
            <a:r>
              <a:rPr i="1" lang="en" sz="1200"/>
              <a:t>~Rita Pierson</a:t>
            </a:r>
            <a:endParaRPr/>
          </a:p>
          <a:p>
            <a:pPr indent="-298450" lvl="0" marL="457200" rtl="0" algn="l">
              <a:spcBef>
                <a:spcPts val="280"/>
              </a:spcBef>
              <a:spcAft>
                <a:spcPts val="0"/>
              </a:spcAft>
              <a:buSzPts val="1100"/>
              <a:buChar char="●"/>
            </a:pPr>
            <a:r>
              <a:rPr lang="en" sz="1100"/>
              <a:t>27 año en la enseñanza</a:t>
            </a:r>
            <a:endParaRPr sz="1100"/>
          </a:p>
          <a:p>
            <a:pPr indent="-298450" lvl="0" marL="457200" rtl="0" algn="l">
              <a:spcBef>
                <a:spcPts val="0"/>
              </a:spcBef>
              <a:spcAft>
                <a:spcPts val="0"/>
              </a:spcAft>
              <a:buSzPts val="1100"/>
              <a:buChar char="●"/>
            </a:pPr>
            <a:r>
              <a:rPr lang="en" sz="1100"/>
              <a:t>19 años como administrador de Lindenwold</a:t>
            </a:r>
            <a:endParaRPr sz="1100"/>
          </a:p>
          <a:p>
            <a:pPr indent="-298450" lvl="0" marL="457200" rtl="0" algn="l">
              <a:spcBef>
                <a:spcPts val="0"/>
              </a:spcBef>
              <a:spcAft>
                <a:spcPts val="0"/>
              </a:spcAft>
              <a:buSzPts val="1100"/>
              <a:buChar char="●"/>
            </a:pPr>
            <a:r>
              <a:rPr lang="en" sz="1100"/>
              <a:t>12 año como Subdirector de LHS</a:t>
            </a:r>
            <a:endParaRPr sz="1100"/>
          </a:p>
          <a:p>
            <a:pPr indent="0" lvl="0" marL="457200" rtl="0" algn="l">
              <a:spcBef>
                <a:spcPts val="280"/>
              </a:spcBef>
              <a:spcAft>
                <a:spcPts val="0"/>
              </a:spcAft>
              <a:buNone/>
            </a:pPr>
            <a:r>
              <a:t/>
            </a:r>
            <a:endParaRPr sz="1100"/>
          </a:p>
          <a:p>
            <a:pPr indent="0" lvl="0" marL="457200" rtl="0" algn="l">
              <a:spcBef>
                <a:spcPts val="280"/>
              </a:spcBef>
              <a:spcAft>
                <a:spcPts val="0"/>
              </a:spcAft>
              <a:buNone/>
            </a:pPr>
            <a:r>
              <a:rPr lang="en" sz="1100"/>
              <a:t>"Todos los niños merecen un adulto campeón que nunca renuncie a ellos, que comprenda el poder de la conexión e insista en que se conviertan en lo mejor que puedan ser".</a:t>
            </a:r>
            <a:endParaRPr sz="1100"/>
          </a:p>
          <a:p>
            <a:pPr indent="0" lvl="0" marL="457200" rtl="0" algn="l">
              <a:spcBef>
                <a:spcPts val="280"/>
              </a:spcBef>
              <a:spcAft>
                <a:spcPts val="0"/>
              </a:spcAft>
              <a:buNone/>
            </a:pPr>
            <a:r>
              <a:rPr lang="en" sz="1100"/>
              <a:t>                                                     ~Rita Pierson</a:t>
            </a:r>
            <a:endParaRPr>
              <a:solidFill>
                <a:srgbClr val="073763"/>
              </a:solidFill>
            </a:endParaRPr>
          </a:p>
          <a:p>
            <a:pPr indent="0" lvl="0" marL="0" rtl="0" algn="l">
              <a:spcBef>
                <a:spcPts val="0"/>
              </a:spcBef>
              <a:spcAft>
                <a:spcPts val="0"/>
              </a:spcAft>
              <a:buNone/>
            </a:pPr>
            <a:r>
              <a:t/>
            </a:r>
            <a:endParaRPr>
              <a:solidFill>
                <a:srgbClr val="073763"/>
              </a:solidFill>
            </a:endParaRPr>
          </a:p>
        </p:txBody>
      </p:sp>
      <p:pic>
        <p:nvPicPr>
          <p:cNvPr id="204" name="Google Shape;204;p41"/>
          <p:cNvPicPr preferRelativeResize="0"/>
          <p:nvPr/>
        </p:nvPicPr>
        <p:blipFill>
          <a:blip r:embed="rId4">
            <a:alphaModFix/>
          </a:blip>
          <a:stretch>
            <a:fillRect/>
          </a:stretch>
        </p:blipFill>
        <p:spPr>
          <a:xfrm>
            <a:off x="6036375" y="1571075"/>
            <a:ext cx="2474925" cy="2436450"/>
          </a:xfrm>
          <a:prstGeom prst="rect">
            <a:avLst/>
          </a:prstGeom>
          <a:noFill/>
          <a:ln cap="flat" cmpd="sng" w="28575">
            <a:solidFill>
              <a:srgbClr val="073763"/>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08" name="Shape 208"/>
        <p:cNvGrpSpPr/>
        <p:nvPr/>
      </p:nvGrpSpPr>
      <p:grpSpPr>
        <a:xfrm>
          <a:off x="0" y="0"/>
          <a:ext cx="0" cy="0"/>
          <a:chOff x="0" y="0"/>
          <a:chExt cx="0" cy="0"/>
        </a:xfrm>
      </p:grpSpPr>
      <p:sp>
        <p:nvSpPr>
          <p:cNvPr id="209" name="Google Shape;209;p42"/>
          <p:cNvSpPr txBox="1"/>
          <p:nvPr/>
        </p:nvSpPr>
        <p:spPr>
          <a:xfrm>
            <a:off x="311700" y="310225"/>
            <a:ext cx="8520600" cy="5727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Welcome/Bienvenido - Mr. DiMattia</a:t>
            </a:r>
            <a:endParaRPr sz="2700">
              <a:solidFill>
                <a:srgbClr val="F1DA1F"/>
              </a:solidFill>
              <a:latin typeface="Oswald"/>
              <a:ea typeface="Oswald"/>
              <a:cs typeface="Oswald"/>
              <a:sym typeface="Oswald"/>
            </a:endParaRPr>
          </a:p>
          <a:p>
            <a:pPr indent="0" lvl="0" marL="0" rtl="0" algn="l">
              <a:spcBef>
                <a:spcPts val="640"/>
              </a:spcBef>
              <a:spcAft>
                <a:spcPts val="0"/>
              </a:spcAft>
              <a:buClr>
                <a:schemeClr val="lt1"/>
              </a:buClr>
              <a:buFont typeface="Arial"/>
              <a:buNone/>
            </a:pPr>
            <a:r>
              <a:rPr lang="en" sz="3200">
                <a:solidFill>
                  <a:srgbClr val="283561"/>
                </a:solidFill>
              </a:rPr>
              <a:t>   </a:t>
            </a:r>
            <a:r>
              <a:rPr lang="en" sz="3200">
                <a:solidFill>
                  <a:srgbClr val="283561"/>
                </a:solidFill>
              </a:rPr>
              <a:t>Assistant Principal / Asistente del Director</a:t>
            </a:r>
            <a:endParaRPr sz="32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rtl="0" algn="ctr">
              <a:spcBef>
                <a:spcPts val="640"/>
              </a:spcBef>
              <a:spcAft>
                <a:spcPts val="0"/>
              </a:spcAft>
              <a:buClr>
                <a:schemeClr val="lt1"/>
              </a:buClr>
              <a:buFont typeface="Arial"/>
              <a:buNone/>
            </a:pPr>
            <a:r>
              <a:rPr lang="en" sz="3200">
                <a:solidFill>
                  <a:srgbClr val="283561"/>
                </a:solidFill>
              </a:rPr>
              <a:t>	</a:t>
            </a:r>
            <a:endParaRPr sz="32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210" name="Google Shape;210;p42"/>
          <p:cNvSpPr txBox="1"/>
          <p:nvPr/>
        </p:nvSpPr>
        <p:spPr>
          <a:xfrm>
            <a:off x="0" y="3118375"/>
            <a:ext cx="5796300" cy="1462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304800" lvl="0" marL="457200" rtl="0" algn="l">
              <a:spcBef>
                <a:spcPts val="0"/>
              </a:spcBef>
              <a:spcAft>
                <a:spcPts val="0"/>
              </a:spcAft>
              <a:buClr>
                <a:srgbClr val="073763"/>
              </a:buClr>
              <a:buSzPts val="1200"/>
              <a:buChar char="●"/>
            </a:pPr>
            <a:r>
              <a:rPr lang="en" sz="1200">
                <a:solidFill>
                  <a:srgbClr val="073763"/>
                </a:solidFill>
              </a:rPr>
              <a:t>Comenzó en la educación en 2003</a:t>
            </a:r>
            <a:endParaRPr sz="1200">
              <a:solidFill>
                <a:srgbClr val="073763"/>
              </a:solidFill>
            </a:endParaRPr>
          </a:p>
          <a:p>
            <a:pPr indent="-304800" lvl="0" marL="457200" rtl="0" algn="l">
              <a:spcBef>
                <a:spcPts val="0"/>
              </a:spcBef>
              <a:spcAft>
                <a:spcPts val="0"/>
              </a:spcAft>
              <a:buClr>
                <a:srgbClr val="073763"/>
              </a:buClr>
              <a:buSzPts val="1200"/>
              <a:buChar char="●"/>
            </a:pPr>
            <a:r>
              <a:rPr lang="en" sz="1200">
                <a:solidFill>
                  <a:srgbClr val="073763"/>
                </a:solidFill>
              </a:rPr>
              <a:t>Educador de estudios sociales</a:t>
            </a:r>
            <a:endParaRPr sz="1200">
              <a:solidFill>
                <a:srgbClr val="073763"/>
              </a:solidFill>
            </a:endParaRPr>
          </a:p>
          <a:p>
            <a:pPr indent="-304800" lvl="0" marL="457200" rtl="0" algn="l">
              <a:spcBef>
                <a:spcPts val="0"/>
              </a:spcBef>
              <a:spcAft>
                <a:spcPts val="0"/>
              </a:spcAft>
              <a:buClr>
                <a:srgbClr val="073763"/>
              </a:buClr>
              <a:buSzPts val="1200"/>
              <a:buChar char="●"/>
            </a:pPr>
            <a:r>
              <a:rPr lang="en" sz="1200">
                <a:solidFill>
                  <a:srgbClr val="073763"/>
                </a:solidFill>
              </a:rPr>
              <a:t>Toda la experiencia en el nivel Secundario.</a:t>
            </a:r>
            <a:endParaRPr sz="1200">
              <a:solidFill>
                <a:srgbClr val="073763"/>
              </a:solidFill>
            </a:endParaRPr>
          </a:p>
          <a:p>
            <a:pPr indent="-304800" lvl="0" marL="457200" rtl="0" algn="l">
              <a:spcBef>
                <a:spcPts val="0"/>
              </a:spcBef>
              <a:spcAft>
                <a:spcPts val="0"/>
              </a:spcAft>
              <a:buClr>
                <a:srgbClr val="073763"/>
              </a:buClr>
              <a:buSzPts val="1200"/>
              <a:buChar char="●"/>
            </a:pPr>
            <a:r>
              <a:rPr lang="en" sz="1200">
                <a:solidFill>
                  <a:srgbClr val="073763"/>
                </a:solidFill>
              </a:rPr>
              <a:t>Más de 20 años en Lindenwold como educador,entrenador y administrador.</a:t>
            </a:r>
            <a:endParaRPr sz="1200">
              <a:solidFill>
                <a:srgbClr val="073763"/>
              </a:solidFill>
            </a:endParaRPr>
          </a:p>
          <a:p>
            <a:pPr indent="-304800" lvl="0" marL="457200" rtl="0" algn="l">
              <a:spcBef>
                <a:spcPts val="0"/>
              </a:spcBef>
              <a:spcAft>
                <a:spcPts val="0"/>
              </a:spcAft>
              <a:buClr>
                <a:srgbClr val="073763"/>
              </a:buClr>
              <a:buSzPts val="1200"/>
              <a:buChar char="●"/>
            </a:pPr>
            <a:r>
              <a:rPr lang="en" sz="1200">
                <a:solidFill>
                  <a:srgbClr val="073763"/>
                </a:solidFill>
              </a:rPr>
              <a:t>Me encanta trabajar en Lindenwold, hacer deporte y mantenerme activo.</a:t>
            </a:r>
            <a:endParaRPr sz="1200">
              <a:solidFill>
                <a:srgbClr val="073763"/>
              </a:solidFill>
            </a:endParaRPr>
          </a:p>
          <a:p>
            <a:pPr indent="-304800" lvl="0" marL="457200" rtl="0" algn="l">
              <a:spcBef>
                <a:spcPts val="0"/>
              </a:spcBef>
              <a:spcAft>
                <a:spcPts val="0"/>
              </a:spcAft>
              <a:buClr>
                <a:srgbClr val="073763"/>
              </a:buClr>
              <a:buSzPts val="1200"/>
              <a:buChar char="●"/>
            </a:pPr>
            <a:r>
              <a:rPr lang="en" sz="1200">
                <a:solidFill>
                  <a:srgbClr val="073763"/>
                </a:solidFill>
              </a:rPr>
              <a:t>Por favor no dudes en ponerte en contacto conmigo para cualquier ayuda.</a:t>
            </a:r>
            <a:endParaRPr sz="1200">
              <a:solidFill>
                <a:srgbClr val="073763"/>
              </a:solidFill>
            </a:endParaRPr>
          </a:p>
          <a:p>
            <a:pPr indent="0" lvl="0" marL="0" marR="0" rtl="0" algn="ctr">
              <a:lnSpc>
                <a:spcPct val="100000"/>
              </a:lnSpc>
              <a:spcBef>
                <a:spcPts val="0"/>
              </a:spcBef>
              <a:spcAft>
                <a:spcPts val="0"/>
              </a:spcAft>
              <a:buNone/>
            </a:pPr>
            <a:r>
              <a:t/>
            </a:r>
            <a:endParaRPr i="1" sz="1100">
              <a:solidFill>
                <a:srgbClr val="073763"/>
              </a:solidFill>
            </a:endParaRPr>
          </a:p>
        </p:txBody>
      </p:sp>
      <p:sp>
        <p:nvSpPr>
          <p:cNvPr id="211" name="Google Shape;211;p42"/>
          <p:cNvSpPr txBox="1"/>
          <p:nvPr>
            <p:ph idx="1" type="body"/>
          </p:nvPr>
        </p:nvSpPr>
        <p:spPr>
          <a:xfrm>
            <a:off x="-12" y="4496700"/>
            <a:ext cx="9144000" cy="6468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212" name="Google Shape;212;p42"/>
          <p:cNvPicPr preferRelativeResize="0"/>
          <p:nvPr/>
        </p:nvPicPr>
        <p:blipFill>
          <a:blip r:embed="rId3">
            <a:alphaModFix/>
          </a:blip>
          <a:stretch>
            <a:fillRect/>
          </a:stretch>
        </p:blipFill>
        <p:spPr>
          <a:xfrm>
            <a:off x="8371875" y="4496700"/>
            <a:ext cx="772125" cy="646800"/>
          </a:xfrm>
          <a:prstGeom prst="rect">
            <a:avLst/>
          </a:prstGeom>
          <a:noFill/>
          <a:ln>
            <a:noFill/>
          </a:ln>
        </p:spPr>
      </p:pic>
      <p:pic>
        <p:nvPicPr>
          <p:cNvPr id="213" name="Google Shape;213;p42"/>
          <p:cNvPicPr preferRelativeResize="0"/>
          <p:nvPr/>
        </p:nvPicPr>
        <p:blipFill>
          <a:blip r:embed="rId4">
            <a:alphaModFix/>
          </a:blip>
          <a:stretch>
            <a:fillRect/>
          </a:stretch>
        </p:blipFill>
        <p:spPr>
          <a:xfrm>
            <a:off x="5998075" y="1553600"/>
            <a:ext cx="2760325" cy="2731476"/>
          </a:xfrm>
          <a:prstGeom prst="rect">
            <a:avLst/>
          </a:prstGeom>
          <a:noFill/>
          <a:ln cap="flat" cmpd="sng" w="28575">
            <a:solidFill>
              <a:srgbClr val="073763"/>
            </a:solidFill>
            <a:prstDash val="solid"/>
            <a:round/>
            <a:headEnd len="sm" w="sm" type="none"/>
            <a:tailEnd len="sm" w="sm" type="none"/>
          </a:ln>
        </p:spPr>
      </p:pic>
      <p:sp>
        <p:nvSpPr>
          <p:cNvPr id="214" name="Google Shape;214;p42"/>
          <p:cNvSpPr txBox="1"/>
          <p:nvPr/>
        </p:nvSpPr>
        <p:spPr>
          <a:xfrm>
            <a:off x="0" y="1416125"/>
            <a:ext cx="54195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073763"/>
              </a:buClr>
              <a:buSzPts val="1400"/>
              <a:buChar char="●"/>
            </a:pPr>
            <a:r>
              <a:rPr lang="en">
                <a:solidFill>
                  <a:srgbClr val="073763"/>
                </a:solidFill>
              </a:rPr>
              <a:t>Started in education in 2003</a:t>
            </a:r>
            <a:endParaRPr>
              <a:solidFill>
                <a:srgbClr val="073763"/>
              </a:solidFill>
            </a:endParaRPr>
          </a:p>
          <a:p>
            <a:pPr indent="-317500" lvl="0" marL="457200" rtl="0" algn="l">
              <a:spcBef>
                <a:spcPts val="0"/>
              </a:spcBef>
              <a:spcAft>
                <a:spcPts val="0"/>
              </a:spcAft>
              <a:buClr>
                <a:srgbClr val="073763"/>
              </a:buClr>
              <a:buSzPts val="1400"/>
              <a:buChar char="●"/>
            </a:pPr>
            <a:r>
              <a:rPr lang="en">
                <a:solidFill>
                  <a:srgbClr val="073763"/>
                </a:solidFill>
              </a:rPr>
              <a:t>Social Studies educator </a:t>
            </a:r>
            <a:endParaRPr>
              <a:solidFill>
                <a:srgbClr val="073763"/>
              </a:solidFill>
            </a:endParaRPr>
          </a:p>
          <a:p>
            <a:pPr indent="-317500" lvl="0" marL="457200" rtl="0" algn="l">
              <a:spcBef>
                <a:spcPts val="0"/>
              </a:spcBef>
              <a:spcAft>
                <a:spcPts val="0"/>
              </a:spcAft>
              <a:buClr>
                <a:srgbClr val="073763"/>
              </a:buClr>
              <a:buSzPts val="1400"/>
              <a:buChar char="●"/>
            </a:pPr>
            <a:r>
              <a:rPr lang="en">
                <a:solidFill>
                  <a:srgbClr val="073763"/>
                </a:solidFill>
              </a:rPr>
              <a:t>All experience at the Secondary level</a:t>
            </a:r>
            <a:endParaRPr>
              <a:solidFill>
                <a:srgbClr val="073763"/>
              </a:solidFill>
            </a:endParaRPr>
          </a:p>
          <a:p>
            <a:pPr indent="-317500" lvl="0" marL="457200" rtl="0" algn="l">
              <a:spcBef>
                <a:spcPts val="0"/>
              </a:spcBef>
              <a:spcAft>
                <a:spcPts val="0"/>
              </a:spcAft>
              <a:buClr>
                <a:srgbClr val="073763"/>
              </a:buClr>
              <a:buSzPts val="1400"/>
              <a:buChar char="●"/>
            </a:pPr>
            <a:r>
              <a:rPr lang="en">
                <a:solidFill>
                  <a:srgbClr val="073763"/>
                </a:solidFill>
              </a:rPr>
              <a:t>20+ plus years in Lindenwold as an educator, coach, and </a:t>
            </a:r>
            <a:r>
              <a:rPr lang="en">
                <a:solidFill>
                  <a:srgbClr val="073763"/>
                </a:solidFill>
              </a:rPr>
              <a:t>administrator. </a:t>
            </a:r>
            <a:endParaRPr>
              <a:solidFill>
                <a:srgbClr val="073763"/>
              </a:solidFill>
            </a:endParaRPr>
          </a:p>
          <a:p>
            <a:pPr indent="-317500" lvl="0" marL="457200" rtl="0" algn="l">
              <a:spcBef>
                <a:spcPts val="0"/>
              </a:spcBef>
              <a:spcAft>
                <a:spcPts val="0"/>
              </a:spcAft>
              <a:buClr>
                <a:srgbClr val="073763"/>
              </a:buClr>
              <a:buSzPts val="1400"/>
              <a:buChar char="●"/>
            </a:pPr>
            <a:r>
              <a:rPr lang="en">
                <a:solidFill>
                  <a:srgbClr val="073763"/>
                </a:solidFill>
              </a:rPr>
              <a:t>I love working in Lindenwold, sports, and staying active.</a:t>
            </a:r>
            <a:endParaRPr>
              <a:solidFill>
                <a:srgbClr val="073763"/>
              </a:solidFill>
            </a:endParaRPr>
          </a:p>
          <a:p>
            <a:pPr indent="-317500" lvl="0" marL="457200" rtl="0" algn="l">
              <a:spcBef>
                <a:spcPts val="0"/>
              </a:spcBef>
              <a:spcAft>
                <a:spcPts val="0"/>
              </a:spcAft>
              <a:buClr>
                <a:srgbClr val="073763"/>
              </a:buClr>
              <a:buSzPts val="1400"/>
              <a:buChar char="●"/>
            </a:pPr>
            <a:r>
              <a:rPr lang="en">
                <a:solidFill>
                  <a:srgbClr val="073763"/>
                </a:solidFill>
              </a:rPr>
              <a:t>Please do not hesitate to contact me for any assistance.</a:t>
            </a:r>
            <a:endParaRPr>
              <a:solidFill>
                <a:srgbClr val="073763"/>
              </a:solidFill>
            </a:endParaRPr>
          </a:p>
          <a:p>
            <a:pPr indent="0" lvl="0" marL="0" rtl="0" algn="l">
              <a:spcBef>
                <a:spcPts val="0"/>
              </a:spcBef>
              <a:spcAft>
                <a:spcPts val="0"/>
              </a:spcAft>
              <a:buNone/>
            </a:pPr>
            <a:r>
              <a:t/>
            </a:r>
            <a:endParaRPr>
              <a:solidFill>
                <a:srgbClr val="07376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18" name="Shape 218"/>
        <p:cNvGrpSpPr/>
        <p:nvPr/>
      </p:nvGrpSpPr>
      <p:grpSpPr>
        <a:xfrm>
          <a:off x="0" y="0"/>
          <a:ext cx="0" cy="0"/>
          <a:chOff x="0" y="0"/>
          <a:chExt cx="0" cy="0"/>
        </a:xfrm>
      </p:grpSpPr>
      <p:sp>
        <p:nvSpPr>
          <p:cNvPr id="219" name="Google Shape;219;p43"/>
          <p:cNvSpPr txBox="1"/>
          <p:nvPr/>
        </p:nvSpPr>
        <p:spPr>
          <a:xfrm>
            <a:off x="311700" y="310225"/>
            <a:ext cx="8520600" cy="5727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Welcome/Bienvenido - Mrs. Maloney</a:t>
            </a:r>
            <a:endParaRPr sz="2700">
              <a:solidFill>
                <a:srgbClr val="F1DA1F"/>
              </a:solidFill>
              <a:latin typeface="Oswald"/>
              <a:ea typeface="Oswald"/>
              <a:cs typeface="Oswald"/>
              <a:sym typeface="Oswald"/>
            </a:endParaRPr>
          </a:p>
          <a:p>
            <a:pPr indent="0" lvl="0" marL="0" rtl="0" algn="ctr">
              <a:spcBef>
                <a:spcPts val="640"/>
              </a:spcBef>
              <a:spcAft>
                <a:spcPts val="0"/>
              </a:spcAft>
              <a:buClr>
                <a:schemeClr val="lt1"/>
              </a:buClr>
              <a:buFont typeface="Arial"/>
              <a:buNone/>
            </a:pPr>
            <a:r>
              <a:rPr lang="en" sz="3000">
                <a:solidFill>
                  <a:srgbClr val="283561"/>
                </a:solidFill>
              </a:rPr>
              <a:t>Supervisor of Athletics/Supervisora del </a:t>
            </a:r>
            <a:r>
              <a:rPr lang="en" sz="3200">
                <a:solidFill>
                  <a:srgbClr val="283561"/>
                </a:solidFill>
              </a:rPr>
              <a:t>Atletismo</a:t>
            </a:r>
            <a:endParaRPr sz="32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220" name="Google Shape;220;p43"/>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221" name="Google Shape;221;p43"/>
          <p:cNvSpPr txBox="1"/>
          <p:nvPr>
            <p:ph idx="1" type="body"/>
          </p:nvPr>
        </p:nvSpPr>
        <p:spPr>
          <a:xfrm>
            <a:off x="-12" y="4496700"/>
            <a:ext cx="9144000" cy="6468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222" name="Google Shape;222;p43"/>
          <p:cNvPicPr preferRelativeResize="0"/>
          <p:nvPr/>
        </p:nvPicPr>
        <p:blipFill>
          <a:blip r:embed="rId3">
            <a:alphaModFix/>
          </a:blip>
          <a:stretch>
            <a:fillRect/>
          </a:stretch>
        </p:blipFill>
        <p:spPr>
          <a:xfrm>
            <a:off x="8371875" y="4496700"/>
            <a:ext cx="772125" cy="646800"/>
          </a:xfrm>
          <a:prstGeom prst="rect">
            <a:avLst/>
          </a:prstGeom>
          <a:noFill/>
          <a:ln>
            <a:noFill/>
          </a:ln>
        </p:spPr>
      </p:pic>
      <p:pic>
        <p:nvPicPr>
          <p:cNvPr id="223" name="Google Shape;223;p43"/>
          <p:cNvPicPr preferRelativeResize="0"/>
          <p:nvPr/>
        </p:nvPicPr>
        <p:blipFill>
          <a:blip r:embed="rId4">
            <a:alphaModFix/>
          </a:blip>
          <a:stretch>
            <a:fillRect/>
          </a:stretch>
        </p:blipFill>
        <p:spPr>
          <a:xfrm>
            <a:off x="3495438" y="1500090"/>
            <a:ext cx="2153137" cy="2782929"/>
          </a:xfrm>
          <a:prstGeom prst="rect">
            <a:avLst/>
          </a:prstGeom>
          <a:noFill/>
          <a:ln cap="flat" cmpd="sng" w="28575">
            <a:solidFill>
              <a:srgbClr val="073763"/>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27" name="Shape 227"/>
        <p:cNvGrpSpPr/>
        <p:nvPr/>
      </p:nvGrpSpPr>
      <p:grpSpPr>
        <a:xfrm>
          <a:off x="0" y="0"/>
          <a:ext cx="0" cy="0"/>
          <a:chOff x="0" y="0"/>
          <a:chExt cx="0" cy="0"/>
        </a:xfrm>
      </p:grpSpPr>
      <p:sp>
        <p:nvSpPr>
          <p:cNvPr id="228" name="Google Shape;228;p44"/>
          <p:cNvSpPr txBox="1"/>
          <p:nvPr/>
        </p:nvSpPr>
        <p:spPr>
          <a:xfrm>
            <a:off x="311700" y="310225"/>
            <a:ext cx="8520600" cy="5727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Welcome/Bienvenido - Mr. Maggi</a:t>
            </a:r>
            <a:endParaRPr sz="2700">
              <a:solidFill>
                <a:srgbClr val="F1DA1F"/>
              </a:solidFill>
              <a:latin typeface="Oswald"/>
              <a:ea typeface="Oswald"/>
              <a:cs typeface="Oswald"/>
              <a:sym typeface="Oswald"/>
            </a:endParaRPr>
          </a:p>
          <a:p>
            <a:pPr indent="0" lvl="0" marL="0" rtl="0" algn="ctr">
              <a:spcBef>
                <a:spcPts val="640"/>
              </a:spcBef>
              <a:spcAft>
                <a:spcPts val="0"/>
              </a:spcAft>
              <a:buClr>
                <a:schemeClr val="lt1"/>
              </a:buClr>
              <a:buFont typeface="Arial"/>
              <a:buNone/>
            </a:pPr>
            <a:r>
              <a:rPr lang="en" sz="3200">
                <a:solidFill>
                  <a:srgbClr val="283561"/>
                </a:solidFill>
              </a:rPr>
              <a:t>Secondary Supervisor/Supervisor Secundario</a:t>
            </a:r>
            <a:endParaRPr sz="32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229" name="Google Shape;229;p44"/>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230" name="Google Shape;230;p44"/>
          <p:cNvSpPr txBox="1"/>
          <p:nvPr>
            <p:ph idx="1" type="body"/>
          </p:nvPr>
        </p:nvSpPr>
        <p:spPr>
          <a:xfrm>
            <a:off x="-12" y="4496700"/>
            <a:ext cx="9144000" cy="6468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231" name="Google Shape;231;p44"/>
          <p:cNvPicPr preferRelativeResize="0"/>
          <p:nvPr/>
        </p:nvPicPr>
        <p:blipFill>
          <a:blip r:embed="rId3">
            <a:alphaModFix/>
          </a:blip>
          <a:stretch>
            <a:fillRect/>
          </a:stretch>
        </p:blipFill>
        <p:spPr>
          <a:xfrm>
            <a:off x="8371875" y="4496700"/>
            <a:ext cx="772125" cy="646800"/>
          </a:xfrm>
          <a:prstGeom prst="rect">
            <a:avLst/>
          </a:prstGeom>
          <a:noFill/>
          <a:ln>
            <a:noFill/>
          </a:ln>
        </p:spPr>
      </p:pic>
      <p:pic>
        <p:nvPicPr>
          <p:cNvPr id="232" name="Google Shape;232;p44"/>
          <p:cNvPicPr preferRelativeResize="0"/>
          <p:nvPr/>
        </p:nvPicPr>
        <p:blipFill>
          <a:blip r:embed="rId4">
            <a:alphaModFix/>
          </a:blip>
          <a:stretch>
            <a:fillRect/>
          </a:stretch>
        </p:blipFill>
        <p:spPr>
          <a:xfrm>
            <a:off x="3165012" y="1544050"/>
            <a:ext cx="2813975" cy="2851500"/>
          </a:xfrm>
          <a:prstGeom prst="rect">
            <a:avLst/>
          </a:prstGeom>
          <a:noFill/>
          <a:ln cap="flat" cmpd="sng" w="28575">
            <a:solidFill>
              <a:srgbClr val="073763"/>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36" name="Shape 236"/>
        <p:cNvGrpSpPr/>
        <p:nvPr/>
      </p:nvGrpSpPr>
      <p:grpSpPr>
        <a:xfrm>
          <a:off x="0" y="0"/>
          <a:ext cx="0" cy="0"/>
          <a:chOff x="0" y="0"/>
          <a:chExt cx="0" cy="0"/>
        </a:xfrm>
      </p:grpSpPr>
      <p:sp>
        <p:nvSpPr>
          <p:cNvPr id="237" name="Google Shape;237;p45"/>
          <p:cNvSpPr txBox="1"/>
          <p:nvPr/>
        </p:nvSpPr>
        <p:spPr>
          <a:xfrm>
            <a:off x="311700" y="310225"/>
            <a:ext cx="8520600" cy="5727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Welcome/Bienvenido - Mrs. Gresik-Callow</a:t>
            </a:r>
            <a:endParaRPr sz="2700">
              <a:solidFill>
                <a:srgbClr val="F1DA1F"/>
              </a:solidFill>
              <a:latin typeface="Oswald"/>
              <a:ea typeface="Oswald"/>
              <a:cs typeface="Oswald"/>
              <a:sym typeface="Oswald"/>
            </a:endParaRPr>
          </a:p>
          <a:p>
            <a:pPr indent="0" lvl="0" marL="0" rtl="0" algn="ctr">
              <a:spcBef>
                <a:spcPts val="640"/>
              </a:spcBef>
              <a:spcAft>
                <a:spcPts val="0"/>
              </a:spcAft>
              <a:buClr>
                <a:schemeClr val="lt1"/>
              </a:buClr>
              <a:buFont typeface="Arial"/>
              <a:buNone/>
            </a:pPr>
            <a:r>
              <a:rPr lang="en" sz="2200">
                <a:solidFill>
                  <a:srgbClr val="283561"/>
                </a:solidFill>
              </a:rPr>
              <a:t>Community &amp; Inclusion Coordinator/Coordinator de Comunidad e Inclusión</a:t>
            </a:r>
            <a:endParaRPr sz="22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rtl="0" algn="ctr">
              <a:spcBef>
                <a:spcPts val="640"/>
              </a:spcBef>
              <a:spcAft>
                <a:spcPts val="0"/>
              </a:spcAft>
              <a:buClr>
                <a:schemeClr val="lt1"/>
              </a:buClr>
              <a:buFont typeface="Arial"/>
              <a:buNone/>
            </a:pPr>
            <a:r>
              <a:t/>
            </a:r>
            <a:endParaRPr sz="3200">
              <a:solidFill>
                <a:srgbClr val="283561"/>
              </a:solidFill>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238" name="Google Shape;238;p45"/>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239" name="Google Shape;239;p45"/>
          <p:cNvSpPr txBox="1"/>
          <p:nvPr>
            <p:ph idx="1" type="body"/>
          </p:nvPr>
        </p:nvSpPr>
        <p:spPr>
          <a:xfrm>
            <a:off x="-12" y="4496700"/>
            <a:ext cx="9144000" cy="6468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240" name="Google Shape;240;p45"/>
          <p:cNvPicPr preferRelativeResize="0"/>
          <p:nvPr/>
        </p:nvPicPr>
        <p:blipFill>
          <a:blip r:embed="rId3">
            <a:alphaModFix/>
          </a:blip>
          <a:stretch>
            <a:fillRect/>
          </a:stretch>
        </p:blipFill>
        <p:spPr>
          <a:xfrm>
            <a:off x="8371875" y="4496700"/>
            <a:ext cx="772125" cy="646800"/>
          </a:xfrm>
          <a:prstGeom prst="rect">
            <a:avLst/>
          </a:prstGeom>
          <a:noFill/>
          <a:ln>
            <a:noFill/>
          </a:ln>
        </p:spPr>
      </p:pic>
      <p:pic>
        <p:nvPicPr>
          <p:cNvPr id="241" name="Google Shape;241;p45"/>
          <p:cNvPicPr preferRelativeResize="0"/>
          <p:nvPr/>
        </p:nvPicPr>
        <p:blipFill>
          <a:blip r:embed="rId4">
            <a:alphaModFix/>
          </a:blip>
          <a:stretch>
            <a:fillRect/>
          </a:stretch>
        </p:blipFill>
        <p:spPr>
          <a:xfrm>
            <a:off x="2338850" y="1738350"/>
            <a:ext cx="4466275" cy="2512300"/>
          </a:xfrm>
          <a:prstGeom prst="rect">
            <a:avLst/>
          </a:prstGeom>
          <a:noFill/>
          <a:ln cap="flat" cmpd="sng" w="28575">
            <a:solidFill>
              <a:srgbClr val="073763"/>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45" name="Shape 245"/>
        <p:cNvGrpSpPr/>
        <p:nvPr/>
      </p:nvGrpSpPr>
      <p:grpSpPr>
        <a:xfrm>
          <a:off x="0" y="0"/>
          <a:ext cx="0" cy="0"/>
          <a:chOff x="0" y="0"/>
          <a:chExt cx="0" cy="0"/>
        </a:xfrm>
      </p:grpSpPr>
      <p:sp>
        <p:nvSpPr>
          <p:cNvPr id="246" name="Google Shape;246;p46"/>
          <p:cNvSpPr txBox="1"/>
          <p:nvPr/>
        </p:nvSpPr>
        <p:spPr>
          <a:xfrm>
            <a:off x="311700" y="82850"/>
            <a:ext cx="8520600" cy="4893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Dress Code/Código de Vestimenta</a:t>
            </a:r>
            <a:endParaRPr b="0" i="0" sz="3000" u="none" cap="none" strike="noStrike">
              <a:solidFill>
                <a:srgbClr val="F1C232"/>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247" name="Google Shape;247;p46"/>
          <p:cNvSpPr txBox="1"/>
          <p:nvPr>
            <p:ph idx="1" type="body"/>
          </p:nvPr>
        </p:nvSpPr>
        <p:spPr>
          <a:xfrm>
            <a:off x="0" y="4754300"/>
            <a:ext cx="9144000" cy="645300"/>
          </a:xfrm>
          <a:prstGeom prst="rect">
            <a:avLst/>
          </a:prstGeom>
          <a:noFill/>
        </p:spPr>
        <p:txBody>
          <a:bodyPr anchorCtr="0" anchor="ctr" bIns="91425" lIns="91425" spcFirstLastPara="1" rIns="91425" wrap="square" tIns="91425">
            <a:noAutofit/>
          </a:bodyPr>
          <a:lstStyle/>
          <a:p>
            <a:pPr indent="0" lvl="0" marL="6858000" rtl="0" algn="l">
              <a:spcBef>
                <a:spcPts val="64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640"/>
              </a:spcBef>
              <a:spcAft>
                <a:spcPts val="0"/>
              </a:spcAft>
              <a:buSzPts val="935"/>
              <a:buNone/>
            </a:pPr>
            <a:r>
              <a:rPr lang="en">
                <a:solidFill>
                  <a:srgbClr val="F1C232"/>
                </a:solidFill>
              </a:rPr>
              <a:t> High School</a:t>
            </a:r>
            <a:endParaRPr sz="1929">
              <a:solidFill>
                <a:srgbClr val="F1C232"/>
              </a:solidFill>
            </a:endParaRPr>
          </a:p>
        </p:txBody>
      </p:sp>
      <p:pic>
        <p:nvPicPr>
          <p:cNvPr id="248" name="Google Shape;248;p46"/>
          <p:cNvPicPr preferRelativeResize="0"/>
          <p:nvPr/>
        </p:nvPicPr>
        <p:blipFill>
          <a:blip r:embed="rId3">
            <a:alphaModFix/>
          </a:blip>
          <a:stretch>
            <a:fillRect/>
          </a:stretch>
        </p:blipFill>
        <p:spPr>
          <a:xfrm>
            <a:off x="8441300" y="4754300"/>
            <a:ext cx="702700" cy="540600"/>
          </a:xfrm>
          <a:prstGeom prst="rect">
            <a:avLst/>
          </a:prstGeom>
          <a:noFill/>
          <a:ln>
            <a:noFill/>
          </a:ln>
        </p:spPr>
      </p:pic>
      <p:sp>
        <p:nvSpPr>
          <p:cNvPr id="249" name="Google Shape;249;p46"/>
          <p:cNvSpPr txBox="1"/>
          <p:nvPr/>
        </p:nvSpPr>
        <p:spPr>
          <a:xfrm>
            <a:off x="135925" y="1491000"/>
            <a:ext cx="8757900" cy="3652500"/>
          </a:xfrm>
          <a:prstGeom prst="rect">
            <a:avLst/>
          </a:prstGeom>
          <a:noFill/>
          <a:ln>
            <a:noFill/>
          </a:ln>
        </p:spPr>
        <p:txBody>
          <a:bodyPr anchorCtr="0" anchor="t" bIns="91425" lIns="91425" spcFirstLastPara="1" rIns="91425" wrap="square" tIns="91425">
            <a:spAutoFit/>
          </a:bodyPr>
          <a:lstStyle/>
          <a:p>
            <a:pPr indent="-298450" lvl="2" marL="1371600" rtl="0" algn="just">
              <a:lnSpc>
                <a:spcPct val="115000"/>
              </a:lnSpc>
              <a:spcBef>
                <a:spcPts val="0"/>
              </a:spcBef>
              <a:spcAft>
                <a:spcPts val="0"/>
              </a:spcAft>
              <a:buClr>
                <a:schemeClr val="dk1"/>
              </a:buClr>
              <a:buSzPts val="1100"/>
              <a:buFont typeface="Roboto"/>
              <a:buChar char="■"/>
            </a:pPr>
            <a:r>
              <a:rPr lang="en" sz="1500">
                <a:solidFill>
                  <a:schemeClr val="dk1"/>
                </a:solidFill>
                <a:latin typeface="Roboto"/>
                <a:ea typeface="Roboto"/>
                <a:cs typeface="Roboto"/>
                <a:sym typeface="Roboto"/>
              </a:rPr>
              <a:t> </a:t>
            </a:r>
            <a:r>
              <a:rPr lang="en" sz="1000">
                <a:solidFill>
                  <a:schemeClr val="dk1"/>
                </a:solidFill>
                <a:latin typeface="Roboto"/>
                <a:ea typeface="Roboto"/>
                <a:cs typeface="Roboto"/>
                <a:sym typeface="Roboto"/>
              </a:rPr>
              <a:t>Pajama bottoms or sleepwear are </a:t>
            </a:r>
            <a:r>
              <a:rPr b="1" lang="en" sz="1000" u="sng">
                <a:solidFill>
                  <a:schemeClr val="dk1"/>
                </a:solidFill>
                <a:latin typeface="Roboto"/>
                <a:ea typeface="Roboto"/>
                <a:cs typeface="Roboto"/>
                <a:sym typeface="Roboto"/>
              </a:rPr>
              <a:t>not permitted</a:t>
            </a:r>
            <a:r>
              <a:rPr lang="en" sz="1000">
                <a:solidFill>
                  <a:schemeClr val="dk1"/>
                </a:solidFill>
                <a:latin typeface="Roboto"/>
                <a:ea typeface="Roboto"/>
                <a:cs typeface="Roboto"/>
                <a:sym typeface="Roboto"/>
              </a:rPr>
              <a:t>.</a:t>
            </a:r>
            <a:endParaRPr sz="1000">
              <a:solidFill>
                <a:schemeClr val="dk1"/>
              </a:solidFill>
              <a:latin typeface="Roboto"/>
              <a:ea typeface="Roboto"/>
              <a:cs typeface="Roboto"/>
              <a:sym typeface="Roboto"/>
            </a:endParaRPr>
          </a:p>
          <a:p>
            <a:pPr indent="-266700" lvl="2" marL="1371600" rtl="0" algn="just">
              <a:lnSpc>
                <a:spcPct val="115000"/>
              </a:lnSpc>
              <a:spcBef>
                <a:spcPts val="0"/>
              </a:spcBef>
              <a:spcAft>
                <a:spcPts val="0"/>
              </a:spcAft>
              <a:buClr>
                <a:schemeClr val="dk1"/>
              </a:buClr>
              <a:buSzPts val="600"/>
              <a:buChar char="■"/>
            </a:pPr>
            <a:r>
              <a:rPr lang="en" sz="1000">
                <a:solidFill>
                  <a:schemeClr val="dk1"/>
                </a:solidFill>
                <a:latin typeface="Roboto"/>
                <a:ea typeface="Roboto"/>
                <a:cs typeface="Roboto"/>
                <a:sym typeface="Roboto"/>
              </a:rPr>
              <a:t>Jeans/pants may be worn </a:t>
            </a:r>
            <a:r>
              <a:rPr b="1" lang="en" sz="1000" u="sng">
                <a:solidFill>
                  <a:schemeClr val="dk1"/>
                </a:solidFill>
                <a:latin typeface="Roboto"/>
                <a:ea typeface="Roboto"/>
                <a:cs typeface="Roboto"/>
                <a:sym typeface="Roboto"/>
              </a:rPr>
              <a:t>without</a:t>
            </a:r>
            <a:r>
              <a:rPr lang="en" sz="1000">
                <a:solidFill>
                  <a:schemeClr val="dk1"/>
                </a:solidFill>
                <a:latin typeface="Roboto"/>
                <a:ea typeface="Roboto"/>
                <a:cs typeface="Roboto"/>
                <a:sym typeface="Roboto"/>
              </a:rPr>
              <a:t> rips and or tears.</a:t>
            </a:r>
            <a:endParaRPr sz="1000">
              <a:solidFill>
                <a:schemeClr val="dk1"/>
              </a:solidFill>
              <a:latin typeface="Roboto"/>
              <a:ea typeface="Roboto"/>
              <a:cs typeface="Roboto"/>
              <a:sym typeface="Roboto"/>
            </a:endParaRPr>
          </a:p>
          <a:p>
            <a:pPr indent="-273050" lvl="2" marL="1371600" rtl="0" algn="l">
              <a:lnSpc>
                <a:spcPct val="115000"/>
              </a:lnSpc>
              <a:spcBef>
                <a:spcPts val="0"/>
              </a:spcBef>
              <a:spcAft>
                <a:spcPts val="0"/>
              </a:spcAft>
              <a:buClr>
                <a:schemeClr val="dk1"/>
              </a:buClr>
              <a:buSzPts val="700"/>
              <a:buChar char="■"/>
            </a:pPr>
            <a:r>
              <a:rPr lang="en" sz="1000">
                <a:solidFill>
                  <a:schemeClr val="dk1"/>
                </a:solidFill>
                <a:latin typeface="Roboto"/>
                <a:ea typeface="Roboto"/>
                <a:cs typeface="Roboto"/>
                <a:sym typeface="Roboto"/>
              </a:rPr>
              <a:t>Bare midriffs, crop tops, cut-off shirts, or any clothing showing one’s stomach or mid-to-low back are </a:t>
            </a:r>
            <a:r>
              <a:rPr b="1" lang="en" sz="1000" u="sng">
                <a:solidFill>
                  <a:schemeClr val="dk1"/>
                </a:solidFill>
                <a:latin typeface="Roboto"/>
                <a:ea typeface="Roboto"/>
                <a:cs typeface="Roboto"/>
                <a:sym typeface="Roboto"/>
              </a:rPr>
              <a:t>not permitted</a:t>
            </a:r>
            <a:r>
              <a:rPr b="1" lang="en" sz="1200" u="sng">
                <a:solidFill>
                  <a:schemeClr val="dk1"/>
                </a:solidFill>
                <a:latin typeface="Roboto"/>
                <a:ea typeface="Roboto"/>
                <a:cs typeface="Roboto"/>
                <a:sym typeface="Roboto"/>
              </a:rPr>
              <a:t>.</a:t>
            </a:r>
            <a:endParaRPr b="1" sz="1200" u="sng">
              <a:solidFill>
                <a:schemeClr val="dk1"/>
              </a:solidFill>
              <a:latin typeface="Roboto"/>
              <a:ea typeface="Roboto"/>
              <a:cs typeface="Roboto"/>
              <a:sym typeface="Roboto"/>
            </a:endParaRPr>
          </a:p>
          <a:p>
            <a:pPr indent="-266700" lvl="2" marL="1371600" rtl="0" algn="l">
              <a:lnSpc>
                <a:spcPct val="115000"/>
              </a:lnSpc>
              <a:spcBef>
                <a:spcPts val="0"/>
              </a:spcBef>
              <a:spcAft>
                <a:spcPts val="0"/>
              </a:spcAft>
              <a:buClr>
                <a:schemeClr val="dk1"/>
              </a:buClr>
              <a:buSzPts val="600"/>
              <a:buChar char="■"/>
            </a:pPr>
            <a:r>
              <a:rPr lang="en" sz="1000">
                <a:solidFill>
                  <a:schemeClr val="dk1"/>
                </a:solidFill>
                <a:latin typeface="Roboto"/>
                <a:ea typeface="Roboto"/>
                <a:cs typeface="Roboto"/>
                <a:sym typeface="Roboto"/>
              </a:rPr>
              <a:t>Crocs </a:t>
            </a:r>
            <a:r>
              <a:rPr b="1" lang="en" sz="1000" u="sng">
                <a:solidFill>
                  <a:schemeClr val="dk1"/>
                </a:solidFill>
                <a:latin typeface="Roboto"/>
                <a:ea typeface="Roboto"/>
                <a:cs typeface="Roboto"/>
                <a:sym typeface="Roboto"/>
              </a:rPr>
              <a:t>are permitted</a:t>
            </a:r>
            <a:r>
              <a:rPr lang="en" sz="1000">
                <a:solidFill>
                  <a:schemeClr val="dk1"/>
                </a:solidFill>
                <a:latin typeface="Roboto"/>
                <a:ea typeface="Roboto"/>
                <a:cs typeface="Roboto"/>
                <a:sym typeface="Roboto"/>
              </a:rPr>
              <a:t> if they are worn in “sport” mode (with a strap secured to the back of one’s heel).</a:t>
            </a:r>
            <a:endParaRPr sz="1000">
              <a:solidFill>
                <a:schemeClr val="dk1"/>
              </a:solidFill>
              <a:latin typeface="Roboto"/>
              <a:ea typeface="Roboto"/>
              <a:cs typeface="Roboto"/>
              <a:sym typeface="Roboto"/>
            </a:endParaRPr>
          </a:p>
          <a:p>
            <a:pPr indent="-266700" lvl="2" marL="1371600" rtl="0" algn="l">
              <a:lnSpc>
                <a:spcPct val="115000"/>
              </a:lnSpc>
              <a:spcBef>
                <a:spcPts val="0"/>
              </a:spcBef>
              <a:spcAft>
                <a:spcPts val="0"/>
              </a:spcAft>
              <a:buClr>
                <a:schemeClr val="dk1"/>
              </a:buClr>
              <a:buSzPts val="600"/>
              <a:buChar char="■"/>
            </a:pPr>
            <a:r>
              <a:rPr lang="en" sz="1000">
                <a:solidFill>
                  <a:schemeClr val="dk1"/>
                </a:solidFill>
                <a:latin typeface="Roboto"/>
                <a:ea typeface="Roboto"/>
                <a:cs typeface="Roboto"/>
                <a:sym typeface="Roboto"/>
              </a:rPr>
              <a:t>Flip-flops, slides, clogs, slippers, or thongs are </a:t>
            </a:r>
            <a:r>
              <a:rPr b="1" lang="en" sz="1000" u="sng">
                <a:solidFill>
                  <a:schemeClr val="dk1"/>
                </a:solidFill>
                <a:latin typeface="Roboto"/>
                <a:ea typeface="Roboto"/>
                <a:cs typeface="Roboto"/>
                <a:sym typeface="Roboto"/>
              </a:rPr>
              <a:t>not permitted</a:t>
            </a:r>
            <a:r>
              <a:rPr lang="en" sz="1000">
                <a:solidFill>
                  <a:schemeClr val="dk1"/>
                </a:solidFill>
                <a:latin typeface="Roboto"/>
                <a:ea typeface="Roboto"/>
                <a:cs typeface="Roboto"/>
                <a:sym typeface="Roboto"/>
              </a:rPr>
              <a:t> for safety reasons. </a:t>
            </a:r>
            <a:endParaRPr sz="1000">
              <a:solidFill>
                <a:schemeClr val="dk1"/>
              </a:solidFill>
              <a:latin typeface="Roboto"/>
              <a:ea typeface="Roboto"/>
              <a:cs typeface="Roboto"/>
              <a:sym typeface="Roboto"/>
            </a:endParaRPr>
          </a:p>
          <a:p>
            <a:pPr indent="-266700" lvl="2" marL="1371600" rtl="0" algn="just">
              <a:lnSpc>
                <a:spcPct val="115000"/>
              </a:lnSpc>
              <a:spcBef>
                <a:spcPts val="0"/>
              </a:spcBef>
              <a:spcAft>
                <a:spcPts val="0"/>
              </a:spcAft>
              <a:buClr>
                <a:schemeClr val="dk1"/>
              </a:buClr>
              <a:buSzPts val="600"/>
              <a:buChar char="■"/>
            </a:pPr>
            <a:r>
              <a:rPr lang="en" sz="1000">
                <a:solidFill>
                  <a:schemeClr val="dk1"/>
                </a:solidFill>
                <a:latin typeface="Roboto"/>
                <a:ea typeface="Roboto"/>
                <a:cs typeface="Roboto"/>
                <a:sym typeface="Roboto"/>
              </a:rPr>
              <a:t>Outdoor garments, blankets, coats, hats, hoods, and gloves </a:t>
            </a:r>
            <a:r>
              <a:rPr b="1" lang="en" sz="1000" u="sng">
                <a:solidFill>
                  <a:schemeClr val="dk1"/>
                </a:solidFill>
                <a:latin typeface="Roboto"/>
                <a:ea typeface="Roboto"/>
                <a:cs typeface="Roboto"/>
                <a:sym typeface="Roboto"/>
              </a:rPr>
              <a:t>may not</a:t>
            </a:r>
            <a:r>
              <a:rPr lang="en" sz="1000">
                <a:solidFill>
                  <a:schemeClr val="dk1"/>
                </a:solidFill>
                <a:latin typeface="Roboto"/>
                <a:ea typeface="Roboto"/>
                <a:cs typeface="Roboto"/>
                <a:sym typeface="Roboto"/>
              </a:rPr>
              <a:t> be worn inside the building.</a:t>
            </a:r>
            <a:endParaRPr sz="1000">
              <a:solidFill>
                <a:schemeClr val="dk1"/>
              </a:solidFill>
              <a:latin typeface="Roboto"/>
              <a:ea typeface="Roboto"/>
              <a:cs typeface="Roboto"/>
              <a:sym typeface="Roboto"/>
            </a:endParaRPr>
          </a:p>
          <a:p>
            <a:pPr indent="0" lvl="0" marL="0" rtl="0" algn="just">
              <a:lnSpc>
                <a:spcPct val="115000"/>
              </a:lnSpc>
              <a:spcBef>
                <a:spcPts val="0"/>
              </a:spcBef>
              <a:spcAft>
                <a:spcPts val="0"/>
              </a:spcAft>
              <a:buNone/>
            </a:pP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spcBef>
                <a:spcPts val="0"/>
              </a:spcBef>
              <a:spcAft>
                <a:spcPts val="0"/>
              </a:spcAft>
              <a:buNone/>
            </a:pPr>
            <a:r>
              <a:rPr b="1" lang="en" sz="1200">
                <a:solidFill>
                  <a:schemeClr val="dk1"/>
                </a:solidFill>
                <a:latin typeface="Roboto"/>
                <a:ea typeface="Roboto"/>
                <a:cs typeface="Roboto"/>
                <a:sym typeface="Roboto"/>
              </a:rPr>
              <a:t>Estamos avanzando con una extensión de la política de uniformes que se puso a prueba al final del año escolar 2022-2023. </a:t>
            </a:r>
            <a:endParaRPr b="1" sz="1200">
              <a:solidFill>
                <a:schemeClr val="dk1"/>
              </a:solidFill>
              <a:latin typeface="Roboto"/>
              <a:ea typeface="Roboto"/>
              <a:cs typeface="Roboto"/>
              <a:sym typeface="Roboto"/>
            </a:endParaRPr>
          </a:p>
          <a:p>
            <a:pPr indent="0" lvl="0" marL="0" rtl="0" algn="l">
              <a:spcBef>
                <a:spcPts val="0"/>
              </a:spcBef>
              <a:spcAft>
                <a:spcPts val="0"/>
              </a:spcAft>
              <a:buNone/>
            </a:pPr>
            <a:r>
              <a:t/>
            </a:r>
            <a:endParaRPr b="1" sz="1300">
              <a:solidFill>
                <a:srgbClr val="333333"/>
              </a:solidFill>
            </a:endParaRPr>
          </a:p>
          <a:p>
            <a:pPr indent="0" lvl="0" marL="0" rtl="0" algn="l">
              <a:spcBef>
                <a:spcPts val="0"/>
              </a:spcBef>
              <a:spcAft>
                <a:spcPts val="0"/>
              </a:spcAft>
              <a:buNone/>
            </a:pPr>
            <a:r>
              <a:rPr b="1" lang="en" sz="900">
                <a:solidFill>
                  <a:schemeClr val="dk1"/>
                </a:solidFill>
                <a:latin typeface="Roboto"/>
                <a:ea typeface="Roboto"/>
                <a:cs typeface="Roboto"/>
                <a:sym typeface="Roboto"/>
              </a:rPr>
              <a:t>La vestimenta adecuada es obligatoria para todos los estudiantes. Por favor, preste atención a los cambios notables para los estudiantes.</a:t>
            </a:r>
            <a:endParaRPr b="1" sz="900">
              <a:solidFill>
                <a:schemeClr val="dk1"/>
              </a:solidFill>
              <a:latin typeface="Roboto"/>
              <a:ea typeface="Roboto"/>
              <a:cs typeface="Roboto"/>
              <a:sym typeface="Roboto"/>
            </a:endParaRPr>
          </a:p>
          <a:p>
            <a:pPr indent="0" lvl="0" marL="0" rtl="0" algn="l">
              <a:spcBef>
                <a:spcPts val="0"/>
              </a:spcBef>
              <a:spcAft>
                <a:spcPts val="0"/>
              </a:spcAft>
              <a:buNone/>
            </a:pPr>
            <a:r>
              <a:rPr b="1" lang="en" sz="900">
                <a:solidFill>
                  <a:schemeClr val="dk1"/>
                </a:solidFill>
                <a:latin typeface="Roboto"/>
                <a:ea typeface="Roboto"/>
                <a:cs typeface="Roboto"/>
                <a:sym typeface="Roboto"/>
              </a:rPr>
              <a:t> </a:t>
            </a:r>
            <a:endParaRPr b="1" sz="800">
              <a:solidFill>
                <a:schemeClr val="dk1"/>
              </a:solidFill>
              <a:latin typeface="Roboto"/>
              <a:ea typeface="Roboto"/>
              <a:cs typeface="Roboto"/>
              <a:sym typeface="Roboto"/>
            </a:endParaRPr>
          </a:p>
          <a:p>
            <a:pPr indent="-266700" lvl="2" marL="1371600" rtl="0" algn="just">
              <a:lnSpc>
                <a:spcPct val="115000"/>
              </a:lnSpc>
              <a:spcBef>
                <a:spcPts val="0"/>
              </a:spcBef>
              <a:spcAft>
                <a:spcPts val="0"/>
              </a:spcAft>
              <a:buClr>
                <a:schemeClr val="dk1"/>
              </a:buClr>
              <a:buSzPts val="600"/>
              <a:buChar char="■"/>
            </a:pPr>
            <a:r>
              <a:rPr b="1" lang="en" sz="900">
                <a:solidFill>
                  <a:schemeClr val="dk1"/>
                </a:solidFill>
                <a:latin typeface="Roboto"/>
                <a:ea typeface="Roboto"/>
                <a:cs typeface="Roboto"/>
                <a:sym typeface="Roboto"/>
              </a:rPr>
              <a:t>NO se permiten pantalones de pijama ni ropa para dormir.</a:t>
            </a:r>
            <a:endParaRPr b="1" sz="900">
              <a:solidFill>
                <a:schemeClr val="dk1"/>
              </a:solidFill>
              <a:latin typeface="Roboto"/>
              <a:ea typeface="Roboto"/>
              <a:cs typeface="Roboto"/>
              <a:sym typeface="Roboto"/>
            </a:endParaRPr>
          </a:p>
          <a:p>
            <a:pPr indent="-266700" lvl="2" marL="1371600" rtl="0" algn="just">
              <a:lnSpc>
                <a:spcPct val="115000"/>
              </a:lnSpc>
              <a:spcBef>
                <a:spcPts val="0"/>
              </a:spcBef>
              <a:spcAft>
                <a:spcPts val="0"/>
              </a:spcAft>
              <a:buClr>
                <a:schemeClr val="dk1"/>
              </a:buClr>
              <a:buSzPts val="600"/>
              <a:buChar char="■"/>
            </a:pPr>
            <a:r>
              <a:rPr b="1" lang="en" sz="900">
                <a:solidFill>
                  <a:schemeClr val="dk1"/>
                </a:solidFill>
                <a:latin typeface="Roboto"/>
                <a:ea typeface="Roboto"/>
                <a:cs typeface="Roboto"/>
                <a:sym typeface="Roboto"/>
              </a:rPr>
              <a:t>Se puede usar vaqueros/pantalones sin rasgaduras ni roturas.</a:t>
            </a:r>
            <a:endParaRPr b="1" sz="900">
              <a:solidFill>
                <a:schemeClr val="dk1"/>
              </a:solidFill>
              <a:latin typeface="Roboto"/>
              <a:ea typeface="Roboto"/>
              <a:cs typeface="Roboto"/>
              <a:sym typeface="Roboto"/>
            </a:endParaRPr>
          </a:p>
          <a:p>
            <a:pPr indent="-266700" lvl="2" marL="1371600" rtl="0" algn="l">
              <a:lnSpc>
                <a:spcPct val="115000"/>
              </a:lnSpc>
              <a:spcBef>
                <a:spcPts val="0"/>
              </a:spcBef>
              <a:spcAft>
                <a:spcPts val="0"/>
              </a:spcAft>
              <a:buClr>
                <a:schemeClr val="dk1"/>
              </a:buClr>
              <a:buSzPts val="600"/>
              <a:buChar char="■"/>
            </a:pPr>
            <a:r>
              <a:rPr b="1" lang="en" sz="900">
                <a:solidFill>
                  <a:schemeClr val="dk1"/>
                </a:solidFill>
                <a:latin typeface="Roboto"/>
                <a:ea typeface="Roboto"/>
                <a:cs typeface="Roboto"/>
                <a:sym typeface="Roboto"/>
              </a:rPr>
              <a:t>No está permitido llevar la barriga descubierta, camisetas sin mangas, camisetas cortadas o cualquier prenda que muestra el vientre o la parte media o baja de la espalda.</a:t>
            </a:r>
            <a:endParaRPr b="1" sz="1100" u="sng">
              <a:solidFill>
                <a:schemeClr val="dk1"/>
              </a:solidFill>
              <a:latin typeface="Roboto"/>
              <a:ea typeface="Roboto"/>
              <a:cs typeface="Roboto"/>
              <a:sym typeface="Roboto"/>
            </a:endParaRPr>
          </a:p>
          <a:p>
            <a:pPr indent="-266700" lvl="2" marL="1371600" rtl="0" algn="l">
              <a:lnSpc>
                <a:spcPct val="115000"/>
              </a:lnSpc>
              <a:spcBef>
                <a:spcPts val="0"/>
              </a:spcBef>
              <a:spcAft>
                <a:spcPts val="0"/>
              </a:spcAft>
              <a:buClr>
                <a:schemeClr val="dk1"/>
              </a:buClr>
              <a:buSzPts val="600"/>
              <a:buChar char="■"/>
            </a:pPr>
            <a:r>
              <a:rPr b="1" lang="en" sz="900">
                <a:solidFill>
                  <a:schemeClr val="dk1"/>
                </a:solidFill>
                <a:latin typeface="Roboto"/>
                <a:ea typeface="Roboto"/>
                <a:cs typeface="Roboto"/>
                <a:sym typeface="Roboto"/>
              </a:rPr>
              <a:t>Los zapatos crocs están permitidos si se llevan en modo “deportivo” (con una correa sujeta a la parte posterior del talón).</a:t>
            </a:r>
            <a:endParaRPr b="1" sz="900">
              <a:solidFill>
                <a:schemeClr val="dk1"/>
              </a:solidFill>
              <a:latin typeface="Roboto"/>
              <a:ea typeface="Roboto"/>
              <a:cs typeface="Roboto"/>
              <a:sym typeface="Roboto"/>
            </a:endParaRPr>
          </a:p>
          <a:p>
            <a:pPr indent="-266700" lvl="2" marL="1371600" rtl="0" algn="l">
              <a:lnSpc>
                <a:spcPct val="115000"/>
              </a:lnSpc>
              <a:spcBef>
                <a:spcPts val="0"/>
              </a:spcBef>
              <a:spcAft>
                <a:spcPts val="0"/>
              </a:spcAft>
              <a:buClr>
                <a:schemeClr val="dk1"/>
              </a:buClr>
              <a:buSzPts val="600"/>
              <a:buChar char="■"/>
            </a:pPr>
            <a:r>
              <a:rPr b="1" lang="en" sz="900">
                <a:solidFill>
                  <a:schemeClr val="dk1"/>
                </a:solidFill>
                <a:latin typeface="Roboto"/>
                <a:ea typeface="Roboto"/>
                <a:cs typeface="Roboto"/>
                <a:sym typeface="Roboto"/>
              </a:rPr>
              <a:t>No se permite chanclas, chanclas zuecos, pantuflas o tangas por razones de seguridad. </a:t>
            </a:r>
            <a:endParaRPr b="1" sz="900">
              <a:solidFill>
                <a:schemeClr val="dk1"/>
              </a:solidFill>
              <a:latin typeface="Roboto"/>
              <a:ea typeface="Roboto"/>
              <a:cs typeface="Roboto"/>
              <a:sym typeface="Roboto"/>
            </a:endParaRPr>
          </a:p>
          <a:p>
            <a:pPr indent="-266700" lvl="2" marL="1371600" rtl="0" algn="just">
              <a:lnSpc>
                <a:spcPct val="115000"/>
              </a:lnSpc>
              <a:spcBef>
                <a:spcPts val="0"/>
              </a:spcBef>
              <a:spcAft>
                <a:spcPts val="0"/>
              </a:spcAft>
              <a:buClr>
                <a:schemeClr val="dk1"/>
              </a:buClr>
              <a:buSzPts val="600"/>
              <a:buChar char="■"/>
            </a:pPr>
            <a:r>
              <a:rPr b="1" lang="en" sz="900">
                <a:solidFill>
                  <a:schemeClr val="dk1"/>
                </a:solidFill>
                <a:latin typeface="Roboto"/>
                <a:ea typeface="Roboto"/>
                <a:cs typeface="Roboto"/>
                <a:sym typeface="Roboto"/>
              </a:rPr>
              <a:t>Las prendas de exterior, mantas, abrigos, sombreros, capuchas ni guantes dentro del edificio.</a:t>
            </a:r>
            <a:endParaRPr b="1" sz="1300">
              <a:latin typeface="Roboto"/>
              <a:ea typeface="Roboto"/>
              <a:cs typeface="Roboto"/>
              <a:sym typeface="Roboto"/>
            </a:endParaRPr>
          </a:p>
          <a:p>
            <a:pPr indent="0" lvl="0" marL="0" rtl="0" algn="l">
              <a:spcBef>
                <a:spcPts val="0"/>
              </a:spcBef>
              <a:spcAft>
                <a:spcPts val="0"/>
              </a:spcAft>
              <a:buNone/>
            </a:pPr>
            <a:r>
              <a:t/>
            </a:r>
            <a:endParaRPr b="1" sz="700">
              <a:solidFill>
                <a:schemeClr val="dk1"/>
              </a:solidFill>
              <a:latin typeface="Roboto"/>
              <a:ea typeface="Roboto"/>
              <a:cs typeface="Roboto"/>
              <a:sym typeface="Roboto"/>
            </a:endParaRPr>
          </a:p>
          <a:p>
            <a:pPr indent="0" lvl="0" marL="0" rtl="0" algn="just">
              <a:lnSpc>
                <a:spcPct val="115000"/>
              </a:lnSpc>
              <a:spcBef>
                <a:spcPts val="0"/>
              </a:spcBef>
              <a:spcAft>
                <a:spcPts val="0"/>
              </a:spcAft>
              <a:buNone/>
            </a:pPr>
            <a:r>
              <a:t/>
            </a:r>
            <a:endParaRPr sz="1200">
              <a:solidFill>
                <a:schemeClr val="dk1"/>
              </a:solidFill>
              <a:latin typeface="Roboto"/>
              <a:ea typeface="Roboto"/>
              <a:cs typeface="Roboto"/>
              <a:sym typeface="Roboto"/>
            </a:endParaRPr>
          </a:p>
        </p:txBody>
      </p:sp>
      <p:sp>
        <p:nvSpPr>
          <p:cNvPr id="250" name="Google Shape;250;p46"/>
          <p:cNvSpPr txBox="1"/>
          <p:nvPr/>
        </p:nvSpPr>
        <p:spPr>
          <a:xfrm>
            <a:off x="418100" y="572150"/>
            <a:ext cx="85206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Roboto"/>
                <a:ea typeface="Roboto"/>
                <a:cs typeface="Roboto"/>
                <a:sym typeface="Roboto"/>
              </a:rPr>
              <a:t>We are moving forward with an extension of the uniform policy that was piloted at the end of the 2022-23 school year. </a:t>
            </a:r>
            <a:endParaRPr b="1">
              <a:solidFill>
                <a:schemeClr val="dk1"/>
              </a:solidFill>
              <a:latin typeface="Roboto"/>
              <a:ea typeface="Roboto"/>
              <a:cs typeface="Roboto"/>
              <a:sym typeface="Roboto"/>
            </a:endParaRPr>
          </a:p>
          <a:p>
            <a:pPr indent="0" lvl="0" marL="0" rtl="0" algn="l">
              <a:spcBef>
                <a:spcPts val="0"/>
              </a:spcBef>
              <a:spcAft>
                <a:spcPts val="0"/>
              </a:spcAft>
              <a:buNone/>
            </a:pPr>
            <a:r>
              <a:t/>
            </a:r>
            <a:endParaRPr b="1">
              <a:solidFill>
                <a:srgbClr val="333333"/>
              </a:solidFill>
            </a:endParaRPr>
          </a:p>
          <a:p>
            <a:pPr indent="0" lvl="0" marL="0" rtl="0" algn="l">
              <a:spcBef>
                <a:spcPts val="0"/>
              </a:spcBef>
              <a:spcAft>
                <a:spcPts val="0"/>
              </a:spcAft>
              <a:buNone/>
            </a:pPr>
            <a:r>
              <a:rPr b="1" lang="en" sz="1200">
                <a:solidFill>
                  <a:schemeClr val="dk1"/>
                </a:solidFill>
                <a:latin typeface="Roboto"/>
                <a:ea typeface="Roboto"/>
                <a:cs typeface="Roboto"/>
                <a:sym typeface="Roboto"/>
              </a:rPr>
              <a:t>Proper attire is mandatory for all students.  Please pay attention to notable changes for students: </a:t>
            </a:r>
            <a:endParaRPr b="1" sz="1200">
              <a:solidFill>
                <a:srgbClr val="333333"/>
              </a:solidFill>
              <a:latin typeface="Roboto"/>
              <a:ea typeface="Roboto"/>
              <a:cs typeface="Roboto"/>
              <a:sym typeface="Roboto"/>
            </a:endParaRPr>
          </a:p>
          <a:p>
            <a:pPr indent="0" lvl="0" marL="0" rtl="0" algn="l">
              <a:spcBef>
                <a:spcPts val="0"/>
              </a:spcBef>
              <a:spcAft>
                <a:spcPts val="0"/>
              </a:spcAft>
              <a:buNone/>
            </a:pPr>
            <a:r>
              <a:t/>
            </a:r>
            <a:endParaRPr b="1">
              <a:solidFill>
                <a:srgbClr val="33333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54" name="Shape 254"/>
        <p:cNvGrpSpPr/>
        <p:nvPr/>
      </p:nvGrpSpPr>
      <p:grpSpPr>
        <a:xfrm>
          <a:off x="0" y="0"/>
          <a:ext cx="0" cy="0"/>
          <a:chOff x="0" y="0"/>
          <a:chExt cx="0" cy="0"/>
        </a:xfrm>
      </p:grpSpPr>
      <p:sp>
        <p:nvSpPr>
          <p:cNvPr id="255" name="Google Shape;255;p47"/>
          <p:cNvSpPr txBox="1"/>
          <p:nvPr/>
        </p:nvSpPr>
        <p:spPr>
          <a:xfrm>
            <a:off x="311700" y="310225"/>
            <a:ext cx="8520600" cy="572700"/>
          </a:xfrm>
          <a:prstGeom prst="rect">
            <a:avLst/>
          </a:prstGeom>
          <a:solidFill>
            <a:srgbClr val="283561"/>
          </a:solidFill>
          <a:ln cap="flat" cmpd="sng" w="9525">
            <a:solidFill>
              <a:srgbClr val="000000"/>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lang="en" sz="3000">
                <a:solidFill>
                  <a:srgbClr val="F1C232"/>
                </a:solidFill>
                <a:latin typeface="Oswald"/>
                <a:ea typeface="Oswald"/>
                <a:cs typeface="Oswald"/>
                <a:sym typeface="Oswald"/>
              </a:rPr>
              <a:t>Student ID’/</a:t>
            </a:r>
            <a:r>
              <a:rPr lang="en" sz="3000">
                <a:solidFill>
                  <a:srgbClr val="F1C232"/>
                </a:solidFill>
                <a:latin typeface="Oswald"/>
                <a:ea typeface="Oswald"/>
                <a:cs typeface="Oswald"/>
                <a:sym typeface="Oswald"/>
              </a:rPr>
              <a:t>Identificación</a:t>
            </a:r>
            <a:r>
              <a:rPr lang="en" sz="3000">
                <a:solidFill>
                  <a:srgbClr val="F1C232"/>
                </a:solidFill>
                <a:latin typeface="Oswald"/>
                <a:ea typeface="Oswald"/>
                <a:cs typeface="Oswald"/>
                <a:sym typeface="Oswald"/>
              </a:rPr>
              <a:t> de Estudiante</a:t>
            </a:r>
            <a:endParaRPr b="0" i="0" sz="3000" u="none" cap="none" strike="noStrike">
              <a:solidFill>
                <a:srgbClr val="F1C232"/>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1DA1F"/>
              </a:solidFill>
              <a:latin typeface="Oswald"/>
              <a:ea typeface="Oswald"/>
              <a:cs typeface="Oswald"/>
              <a:sym typeface="Oswald"/>
            </a:endParaRPr>
          </a:p>
        </p:txBody>
      </p:sp>
      <p:sp>
        <p:nvSpPr>
          <p:cNvPr id="256" name="Google Shape;256;p47"/>
          <p:cNvSpPr txBox="1"/>
          <p:nvPr/>
        </p:nvSpPr>
        <p:spPr>
          <a:xfrm>
            <a:off x="1411425" y="3381813"/>
            <a:ext cx="6416700" cy="400200"/>
          </a:xfrm>
          <a:prstGeom prst="rect">
            <a:avLst/>
          </a:prstGeom>
          <a:noFill/>
          <a:ln>
            <a:noFill/>
          </a:ln>
          <a:effectLst>
            <a:outerShdw blurRad="428625" rotWithShape="0" algn="bl" dir="11460000" dist="219075">
              <a:srgbClr val="F1C232">
                <a:alpha val="5059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0" i="1" sz="1400" u="none" cap="none" strike="noStrike">
              <a:solidFill>
                <a:srgbClr val="073763"/>
              </a:solidFill>
              <a:latin typeface="Arial"/>
              <a:ea typeface="Arial"/>
              <a:cs typeface="Arial"/>
              <a:sym typeface="Arial"/>
            </a:endParaRPr>
          </a:p>
        </p:txBody>
      </p:sp>
      <p:sp>
        <p:nvSpPr>
          <p:cNvPr id="257" name="Google Shape;257;p47"/>
          <p:cNvSpPr txBox="1"/>
          <p:nvPr>
            <p:ph idx="1" type="body"/>
          </p:nvPr>
        </p:nvSpPr>
        <p:spPr>
          <a:xfrm>
            <a:off x="-12" y="4496700"/>
            <a:ext cx="9144000" cy="646800"/>
          </a:xfrm>
          <a:prstGeom prst="rect">
            <a:avLst/>
          </a:prstGeom>
          <a:noFill/>
        </p:spPr>
        <p:txBody>
          <a:bodyPr anchorCtr="0" anchor="ctr" bIns="91425" lIns="91425" spcFirstLastPara="1" rIns="91425" wrap="square" tIns="91425">
            <a:noAutofit/>
          </a:bodyPr>
          <a:lstStyle/>
          <a:p>
            <a:pPr indent="0" lvl="0" marL="6858000" rtl="0" algn="l">
              <a:spcBef>
                <a:spcPts val="0"/>
              </a:spcBef>
              <a:spcAft>
                <a:spcPts val="0"/>
              </a:spcAft>
              <a:buSzPts val="935"/>
              <a:buNone/>
            </a:pPr>
            <a:r>
              <a:rPr lang="en" sz="1929">
                <a:solidFill>
                  <a:srgbClr val="F1C232"/>
                </a:solidFill>
              </a:rPr>
              <a:t> </a:t>
            </a:r>
            <a:r>
              <a:rPr lang="en">
                <a:solidFill>
                  <a:srgbClr val="F1C232"/>
                </a:solidFill>
              </a:rPr>
              <a:t>Lindenwold </a:t>
            </a:r>
            <a:endParaRPr>
              <a:solidFill>
                <a:srgbClr val="F1C232"/>
              </a:solidFill>
            </a:endParaRPr>
          </a:p>
          <a:p>
            <a:pPr indent="0" lvl="0" marL="6858000" rtl="0" algn="l">
              <a:spcBef>
                <a:spcPts val="0"/>
              </a:spcBef>
              <a:spcAft>
                <a:spcPts val="0"/>
              </a:spcAft>
              <a:buSzPts val="935"/>
              <a:buNone/>
            </a:pPr>
            <a:r>
              <a:rPr lang="en">
                <a:solidFill>
                  <a:srgbClr val="F1C232"/>
                </a:solidFill>
              </a:rPr>
              <a:t> High School</a:t>
            </a:r>
            <a:endParaRPr sz="1929">
              <a:solidFill>
                <a:srgbClr val="F1C232"/>
              </a:solidFill>
            </a:endParaRPr>
          </a:p>
        </p:txBody>
      </p:sp>
      <p:pic>
        <p:nvPicPr>
          <p:cNvPr id="258" name="Google Shape;258;p47"/>
          <p:cNvPicPr preferRelativeResize="0"/>
          <p:nvPr/>
        </p:nvPicPr>
        <p:blipFill>
          <a:blip r:embed="rId3">
            <a:alphaModFix/>
          </a:blip>
          <a:stretch>
            <a:fillRect/>
          </a:stretch>
        </p:blipFill>
        <p:spPr>
          <a:xfrm>
            <a:off x="8371875" y="4496700"/>
            <a:ext cx="772125" cy="646800"/>
          </a:xfrm>
          <a:prstGeom prst="rect">
            <a:avLst/>
          </a:prstGeom>
          <a:noFill/>
          <a:ln>
            <a:noFill/>
          </a:ln>
        </p:spPr>
      </p:pic>
      <p:pic>
        <p:nvPicPr>
          <p:cNvPr id="259" name="Google Shape;259;p47"/>
          <p:cNvPicPr preferRelativeResize="0"/>
          <p:nvPr/>
        </p:nvPicPr>
        <p:blipFill>
          <a:blip r:embed="rId4">
            <a:alphaModFix/>
          </a:blip>
          <a:stretch>
            <a:fillRect/>
          </a:stretch>
        </p:blipFill>
        <p:spPr>
          <a:xfrm>
            <a:off x="5269750" y="1474700"/>
            <a:ext cx="3343372" cy="2194088"/>
          </a:xfrm>
          <a:prstGeom prst="rect">
            <a:avLst/>
          </a:prstGeom>
          <a:noFill/>
          <a:ln cap="flat" cmpd="sng" w="9525">
            <a:solidFill>
              <a:schemeClr val="dk2"/>
            </a:solidFill>
            <a:prstDash val="solid"/>
            <a:round/>
            <a:headEnd len="sm" w="sm" type="none"/>
            <a:tailEnd len="sm" w="sm" type="none"/>
          </a:ln>
        </p:spPr>
      </p:pic>
      <p:sp>
        <p:nvSpPr>
          <p:cNvPr id="260" name="Google Shape;260;p47"/>
          <p:cNvSpPr txBox="1"/>
          <p:nvPr/>
        </p:nvSpPr>
        <p:spPr>
          <a:xfrm>
            <a:off x="311700" y="1182850"/>
            <a:ext cx="4175400" cy="34479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900"/>
          </a:p>
          <a:p>
            <a:pPr indent="-311150" lvl="0" marL="457200" rtl="0" algn="l">
              <a:spcBef>
                <a:spcPts val="0"/>
              </a:spcBef>
              <a:spcAft>
                <a:spcPts val="0"/>
              </a:spcAft>
              <a:buSzPts val="1300"/>
              <a:buChar char="●"/>
            </a:pPr>
            <a:r>
              <a:rPr lang="en" sz="1300">
                <a:solidFill>
                  <a:schemeClr val="dk1"/>
                </a:solidFill>
              </a:rPr>
              <a:t>Students must wear their ID badges as a safety precaution for occupants of the building.</a:t>
            </a:r>
            <a:endParaRPr sz="1300">
              <a:solidFill>
                <a:schemeClr val="dk1"/>
              </a:solidFill>
            </a:endParaRPr>
          </a:p>
          <a:p>
            <a:pPr indent="0" lvl="0" marL="457200" rtl="0" algn="l">
              <a:spcBef>
                <a:spcPts val="0"/>
              </a:spcBef>
              <a:spcAft>
                <a:spcPts val="0"/>
              </a:spcAft>
              <a:buNone/>
            </a:pPr>
            <a:r>
              <a:t/>
            </a:r>
            <a:endParaRPr sz="1300">
              <a:solidFill>
                <a:schemeClr val="dk1"/>
              </a:solidFill>
            </a:endParaRPr>
          </a:p>
          <a:p>
            <a:pPr indent="-311150" lvl="0" marL="457200" rtl="0" algn="l">
              <a:spcBef>
                <a:spcPts val="0"/>
              </a:spcBef>
              <a:spcAft>
                <a:spcPts val="0"/>
              </a:spcAft>
              <a:buSzPts val="1300"/>
              <a:buChar char="●"/>
            </a:pPr>
            <a:r>
              <a:rPr lang="en" sz="1300"/>
              <a:t>We are going to work on an incentive system for students who come to school with their ID’s.</a:t>
            </a:r>
            <a:endParaRPr sz="1300"/>
          </a:p>
          <a:p>
            <a:pPr indent="0" lvl="0" marL="457200" rtl="0" algn="l">
              <a:spcBef>
                <a:spcPts val="0"/>
              </a:spcBef>
              <a:spcAft>
                <a:spcPts val="0"/>
              </a:spcAft>
              <a:buNone/>
            </a:pPr>
            <a:r>
              <a:t/>
            </a:r>
            <a:endParaRPr sz="1300"/>
          </a:p>
          <a:p>
            <a:pPr indent="-323850" lvl="0" marL="457200" rtl="0" algn="l">
              <a:spcBef>
                <a:spcPts val="0"/>
              </a:spcBef>
              <a:spcAft>
                <a:spcPts val="0"/>
              </a:spcAft>
              <a:buClr>
                <a:schemeClr val="dk1"/>
              </a:buClr>
              <a:buSzPts val="1500"/>
              <a:buChar char="●"/>
            </a:pPr>
            <a:r>
              <a:rPr lang="en" sz="1500">
                <a:solidFill>
                  <a:schemeClr val="dk1"/>
                </a:solidFill>
              </a:rPr>
              <a:t>Los alumnos deben llevar su tarjeta de identificación como medida de seguridad para los ocupantes del edificio.</a:t>
            </a:r>
            <a:endParaRPr sz="1500">
              <a:solidFill>
                <a:schemeClr val="dk1"/>
              </a:solidFill>
            </a:endParaRPr>
          </a:p>
          <a:p>
            <a:pPr indent="0" lvl="0" marL="457200" rtl="0" algn="l">
              <a:spcBef>
                <a:spcPts val="0"/>
              </a:spcBef>
              <a:spcAft>
                <a:spcPts val="0"/>
              </a:spcAft>
              <a:buClr>
                <a:schemeClr val="dk1"/>
              </a:buClr>
              <a:buSzPts val="1100"/>
              <a:buFont typeface="Arial"/>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Vamos a trabajar en un sistema de incentivos para los estudiantes que vengan a la escuela con su identificación.</a:t>
            </a:r>
            <a:endParaRPr sz="900"/>
          </a:p>
          <a:p>
            <a:pPr indent="0" lvl="0" marL="457200" rtl="0" algn="l">
              <a:spcBef>
                <a:spcPts val="0"/>
              </a:spcBef>
              <a:spcAft>
                <a:spcPts val="0"/>
              </a:spcAft>
              <a:buNone/>
            </a:pPr>
            <a:r>
              <a:t/>
            </a:r>
            <a:endParaRPr sz="1000"/>
          </a:p>
        </p:txBody>
      </p:sp>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